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8" r:id="rId3"/>
    <p:sldId id="259" r:id="rId4"/>
    <p:sldId id="274" r:id="rId5"/>
    <p:sldId id="257" r:id="rId6"/>
    <p:sldId id="260" r:id="rId7"/>
    <p:sldId id="275" r:id="rId8"/>
    <p:sldId id="262" r:id="rId9"/>
    <p:sldId id="263" r:id="rId10"/>
    <p:sldId id="264" r:id="rId11"/>
    <p:sldId id="266" r:id="rId12"/>
    <p:sldId id="268" r:id="rId13"/>
    <p:sldId id="269" r:id="rId14"/>
    <p:sldId id="270" r:id="rId15"/>
    <p:sldId id="271"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E02992-0A84-49A6-829B-F6E70E8207BE}" v="138" dt="2023-01-31T19:29:28.6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1498" autoAdjust="0"/>
  </p:normalViewPr>
  <p:slideViewPr>
    <p:cSldViewPr snapToGrid="0">
      <p:cViewPr varScale="1">
        <p:scale>
          <a:sx n="59" d="100"/>
          <a:sy n="59" d="100"/>
        </p:scale>
        <p:origin x="13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manuel Duarte" userId="28c15a617a361eb5" providerId="LiveId" clId="{0EE02992-0A84-49A6-829B-F6E70E8207BE}"/>
    <pc:docChg chg="undo custSel addSld delSld modSld sldOrd">
      <pc:chgData name="Emmanuel Duarte" userId="28c15a617a361eb5" providerId="LiveId" clId="{0EE02992-0A84-49A6-829B-F6E70E8207BE}" dt="2023-01-31T19:29:28.657" v="3285"/>
      <pc:docMkLst>
        <pc:docMk/>
      </pc:docMkLst>
      <pc:sldChg chg="addSp delSp modSp mod modTransition modAnim modNotesTx">
        <pc:chgData name="Emmanuel Duarte" userId="28c15a617a361eb5" providerId="LiveId" clId="{0EE02992-0A84-49A6-829B-F6E70E8207BE}" dt="2023-01-31T19:29:28.657" v="3285"/>
        <pc:sldMkLst>
          <pc:docMk/>
          <pc:sldMk cId="2734544434" sldId="256"/>
        </pc:sldMkLst>
        <pc:spChg chg="mod">
          <ac:chgData name="Emmanuel Duarte" userId="28c15a617a361eb5" providerId="LiveId" clId="{0EE02992-0A84-49A6-829B-F6E70E8207BE}" dt="2023-01-31T07:44:30.599" v="3270" actId="1076"/>
          <ac:spMkLst>
            <pc:docMk/>
            <pc:sldMk cId="2734544434" sldId="256"/>
            <ac:spMk id="2" creationId="{2EDE19FE-9C58-8DFF-B7D6-F84EC1A1774D}"/>
          </ac:spMkLst>
        </pc:spChg>
        <pc:spChg chg="mod">
          <ac:chgData name="Emmanuel Duarte" userId="28c15a617a361eb5" providerId="LiveId" clId="{0EE02992-0A84-49A6-829B-F6E70E8207BE}" dt="2023-01-30T20:23:22.280" v="2166" actId="33524"/>
          <ac:spMkLst>
            <pc:docMk/>
            <pc:sldMk cId="2734544434" sldId="256"/>
            <ac:spMk id="3" creationId="{88BE35A6-9270-8C16-C146-4957BE5A7B7C}"/>
          </ac:spMkLst>
        </pc:spChg>
        <pc:picChg chg="add del mod">
          <ac:chgData name="Emmanuel Duarte" userId="28c15a617a361eb5" providerId="LiveId" clId="{0EE02992-0A84-49A6-829B-F6E70E8207BE}" dt="2023-01-30T20:24:46.344" v="2169"/>
          <ac:picMkLst>
            <pc:docMk/>
            <pc:sldMk cId="2734544434" sldId="256"/>
            <ac:picMk id="9" creationId="{E3E81D93-4FC1-8D0C-E91C-5A11692A67E0}"/>
          </ac:picMkLst>
        </pc:picChg>
        <pc:picChg chg="add del mod">
          <ac:chgData name="Emmanuel Duarte" userId="28c15a617a361eb5" providerId="LiveId" clId="{0EE02992-0A84-49A6-829B-F6E70E8207BE}" dt="2023-01-30T20:26:04.839" v="2172"/>
          <ac:picMkLst>
            <pc:docMk/>
            <pc:sldMk cId="2734544434" sldId="256"/>
            <ac:picMk id="18" creationId="{2102062D-790B-27A5-D9A4-03F49B720394}"/>
          </ac:picMkLst>
        </pc:picChg>
        <pc:picChg chg="add del mod">
          <ac:chgData name="Emmanuel Duarte" userId="28c15a617a361eb5" providerId="LiveId" clId="{0EE02992-0A84-49A6-829B-F6E70E8207BE}" dt="2023-01-30T20:27:24.910" v="2174"/>
          <ac:picMkLst>
            <pc:docMk/>
            <pc:sldMk cId="2734544434" sldId="256"/>
            <ac:picMk id="23" creationId="{8F4EEDC9-1F03-5E23-E84F-2607474F4FBB}"/>
          </ac:picMkLst>
        </pc:picChg>
        <pc:picChg chg="add del mod">
          <ac:chgData name="Emmanuel Duarte" userId="28c15a617a361eb5" providerId="LiveId" clId="{0EE02992-0A84-49A6-829B-F6E70E8207BE}" dt="2023-01-30T20:28:12.479" v="2176"/>
          <ac:picMkLst>
            <pc:docMk/>
            <pc:sldMk cId="2734544434" sldId="256"/>
            <ac:picMk id="31" creationId="{165030B5-9864-D6CE-DF9A-C9BD64B31695}"/>
          </ac:picMkLst>
        </pc:picChg>
        <pc:picChg chg="add del mod">
          <ac:chgData name="Emmanuel Duarte" userId="28c15a617a361eb5" providerId="LiveId" clId="{0EE02992-0A84-49A6-829B-F6E70E8207BE}" dt="2023-01-30T20:28:46.144" v="2178"/>
          <ac:picMkLst>
            <pc:docMk/>
            <pc:sldMk cId="2734544434" sldId="256"/>
            <ac:picMk id="37" creationId="{E6CFEB42-07ED-9E3D-FB10-BDAAF25CB629}"/>
          </ac:picMkLst>
        </pc:picChg>
        <pc:picChg chg="add del mod">
          <ac:chgData name="Emmanuel Duarte" userId="28c15a617a361eb5" providerId="LiveId" clId="{0EE02992-0A84-49A6-829B-F6E70E8207BE}" dt="2023-01-30T20:29:09.633" v="2180"/>
          <ac:picMkLst>
            <pc:docMk/>
            <pc:sldMk cId="2734544434" sldId="256"/>
            <ac:picMk id="42" creationId="{45FC947C-F727-E2BE-030C-7FD85B0EAFBE}"/>
          </ac:picMkLst>
        </pc:picChg>
        <pc:picChg chg="add del mod">
          <ac:chgData name="Emmanuel Duarte" userId="28c15a617a361eb5" providerId="LiveId" clId="{0EE02992-0A84-49A6-829B-F6E70E8207BE}" dt="2023-01-30T20:29:32.014" v="2182"/>
          <ac:picMkLst>
            <pc:docMk/>
            <pc:sldMk cId="2734544434" sldId="256"/>
            <ac:picMk id="47" creationId="{F461F0E3-1C3A-71DA-1CFE-E80B3B40609A}"/>
          </ac:picMkLst>
        </pc:picChg>
        <pc:picChg chg="add del mod">
          <ac:chgData name="Emmanuel Duarte" userId="28c15a617a361eb5" providerId="LiveId" clId="{0EE02992-0A84-49A6-829B-F6E70E8207BE}" dt="2023-01-30T20:58:14.393" v="2300"/>
          <ac:picMkLst>
            <pc:docMk/>
            <pc:sldMk cId="2734544434" sldId="256"/>
            <ac:picMk id="52" creationId="{ED8F0E78-3371-1B84-7D77-B6C3A33517D1}"/>
          </ac:picMkLst>
        </pc:picChg>
        <pc:picChg chg="add del mod">
          <ac:chgData name="Emmanuel Duarte" userId="28c15a617a361eb5" providerId="LiveId" clId="{0EE02992-0A84-49A6-829B-F6E70E8207BE}" dt="2023-01-30T20:58:37.066" v="2302"/>
          <ac:picMkLst>
            <pc:docMk/>
            <pc:sldMk cId="2734544434" sldId="256"/>
            <ac:picMk id="65" creationId="{6BC7BE65-43CF-AF9E-C5D9-71F300B7DB1B}"/>
          </ac:picMkLst>
        </pc:picChg>
        <pc:picChg chg="add del mod">
          <ac:chgData name="Emmanuel Duarte" userId="28c15a617a361eb5" providerId="LiveId" clId="{0EE02992-0A84-49A6-829B-F6E70E8207BE}" dt="2023-01-30T20:59:58.990" v="2304"/>
          <ac:picMkLst>
            <pc:docMk/>
            <pc:sldMk cId="2734544434" sldId="256"/>
            <ac:picMk id="70" creationId="{D58E8C6D-308B-EA46-38B2-BB0B4CC607C9}"/>
          </ac:picMkLst>
        </pc:picChg>
        <pc:picChg chg="add del mod ord">
          <ac:chgData name="Emmanuel Duarte" userId="28c15a617a361eb5" providerId="LiveId" clId="{0EE02992-0A84-49A6-829B-F6E70E8207BE}" dt="2023-01-31T19:29:28.657" v="3285"/>
          <ac:picMkLst>
            <pc:docMk/>
            <pc:sldMk cId="2734544434" sldId="256"/>
            <ac:picMk id="77" creationId="{3FFF683F-68BE-C993-1640-ABA95CFDF8A0}"/>
          </ac:picMkLst>
        </pc:picChg>
        <pc:picChg chg="add mod">
          <ac:chgData name="Emmanuel Duarte" userId="28c15a617a361eb5" providerId="LiveId" clId="{0EE02992-0A84-49A6-829B-F6E70E8207BE}" dt="2023-01-31T07:47:26.278" v="3275" actId="1076"/>
          <ac:picMkLst>
            <pc:docMk/>
            <pc:sldMk cId="2734544434" sldId="256"/>
            <ac:picMk id="85" creationId="{DCD8F82D-C9C5-F1E2-4075-903B89E613BA}"/>
          </ac:picMkLst>
        </pc:picChg>
        <pc:inkChg chg="add del">
          <ac:chgData name="Emmanuel Duarte" userId="28c15a617a361eb5" providerId="LiveId" clId="{0EE02992-0A84-49A6-829B-F6E70E8207BE}" dt="2023-01-30T20:24:50.920" v="2170" actId="478"/>
          <ac:inkMkLst>
            <pc:docMk/>
            <pc:sldMk cId="2734544434" sldId="256"/>
            <ac:inkMk id="14" creationId="{70544834-DF00-CABF-87A6-7686651D63F5}"/>
          </ac:inkMkLst>
        </pc:inkChg>
      </pc:sldChg>
      <pc:sldChg chg="addSp delSp modSp mod modTransition modAnim">
        <pc:chgData name="Emmanuel Duarte" userId="28c15a617a361eb5" providerId="LiveId" clId="{0EE02992-0A84-49A6-829B-F6E70E8207BE}" dt="2023-01-31T19:29:28.657" v="3285"/>
        <pc:sldMkLst>
          <pc:docMk/>
          <pc:sldMk cId="2145569388" sldId="257"/>
        </pc:sldMkLst>
        <pc:picChg chg="add del mod">
          <ac:chgData name="Emmanuel Duarte" userId="28c15a617a361eb5" providerId="LiveId" clId="{0EE02992-0A84-49A6-829B-F6E70E8207BE}" dt="2023-01-30T20:42:40.869" v="2201"/>
          <ac:picMkLst>
            <pc:docMk/>
            <pc:sldMk cId="2145569388" sldId="257"/>
            <ac:picMk id="17" creationId="{F86F51C0-F7FA-E91B-C731-535E37E0DD2B}"/>
          </ac:picMkLst>
        </pc:picChg>
        <pc:picChg chg="add del mod">
          <ac:chgData name="Emmanuel Duarte" userId="28c15a617a361eb5" providerId="LiveId" clId="{0EE02992-0A84-49A6-829B-F6E70E8207BE}" dt="2023-01-30T20:43:10.792" v="2203"/>
          <ac:picMkLst>
            <pc:docMk/>
            <pc:sldMk cId="2145569388" sldId="257"/>
            <ac:picMk id="23" creationId="{026D605D-E465-0889-962E-5384A7A0CF7E}"/>
          </ac:picMkLst>
        </pc:picChg>
        <pc:picChg chg="add del mod">
          <ac:chgData name="Emmanuel Duarte" userId="28c15a617a361eb5" providerId="LiveId" clId="{0EE02992-0A84-49A6-829B-F6E70E8207BE}" dt="2023-01-30T20:44:30.110" v="2205"/>
          <ac:picMkLst>
            <pc:docMk/>
            <pc:sldMk cId="2145569388" sldId="257"/>
            <ac:picMk id="29" creationId="{17E85251-526B-2478-9651-481502466B80}"/>
          </ac:picMkLst>
        </pc:picChg>
        <pc:picChg chg="add del mod">
          <ac:chgData name="Emmanuel Duarte" userId="28c15a617a361eb5" providerId="LiveId" clId="{0EE02992-0A84-49A6-829B-F6E70E8207BE}" dt="2023-01-30T20:45:01.903" v="2207"/>
          <ac:picMkLst>
            <pc:docMk/>
            <pc:sldMk cId="2145569388" sldId="257"/>
            <ac:picMk id="37" creationId="{76E3EFB2-5046-080A-B92B-49FF193EF0EC}"/>
          </ac:picMkLst>
        </pc:picChg>
        <pc:picChg chg="add del mod">
          <ac:chgData name="Emmanuel Duarte" userId="28c15a617a361eb5" providerId="LiveId" clId="{0EE02992-0A84-49A6-829B-F6E70E8207BE}" dt="2023-01-31T19:29:28.657" v="3285"/>
          <ac:picMkLst>
            <pc:docMk/>
            <pc:sldMk cId="2145569388" sldId="257"/>
            <ac:picMk id="42" creationId="{82D1E92D-7857-9EA0-4639-F92D9842A816}"/>
          </ac:picMkLst>
        </pc:picChg>
      </pc:sldChg>
      <pc:sldChg chg="addSp delSp modSp mod modTransition modAnim">
        <pc:chgData name="Emmanuel Duarte" userId="28c15a617a361eb5" providerId="LiveId" clId="{0EE02992-0A84-49A6-829B-F6E70E8207BE}" dt="2023-01-31T19:29:28.657" v="3285"/>
        <pc:sldMkLst>
          <pc:docMk/>
          <pc:sldMk cId="2918981229" sldId="258"/>
        </pc:sldMkLst>
        <pc:spChg chg="mod">
          <ac:chgData name="Emmanuel Duarte" userId="28c15a617a361eb5" providerId="LiveId" clId="{0EE02992-0A84-49A6-829B-F6E70E8207BE}" dt="2023-01-30T18:23:04.839" v="1108" actId="20577"/>
          <ac:spMkLst>
            <pc:docMk/>
            <pc:sldMk cId="2918981229" sldId="258"/>
            <ac:spMk id="3" creationId="{EE21D622-AEF7-7FBB-08B0-08370D31BE6E}"/>
          </ac:spMkLst>
        </pc:spChg>
        <pc:picChg chg="add del mod">
          <ac:chgData name="Emmanuel Duarte" userId="28c15a617a361eb5" providerId="LiveId" clId="{0EE02992-0A84-49A6-829B-F6E70E8207BE}" dt="2023-01-30T20:30:32.818" v="2185"/>
          <ac:picMkLst>
            <pc:docMk/>
            <pc:sldMk cId="2918981229" sldId="258"/>
            <ac:picMk id="45" creationId="{3FCC0478-C1A4-FB46-DBF1-7254EAF560CD}"/>
          </ac:picMkLst>
        </pc:picChg>
        <pc:picChg chg="add del mod">
          <ac:chgData name="Emmanuel Duarte" userId="28c15a617a361eb5" providerId="LiveId" clId="{0EE02992-0A84-49A6-829B-F6E70E8207BE}" dt="2023-01-31T19:29:28.657" v="3285"/>
          <ac:picMkLst>
            <pc:docMk/>
            <pc:sldMk cId="2918981229" sldId="258"/>
            <ac:picMk id="50" creationId="{CBC58F12-884F-B03C-399A-36AB1EA2909E}"/>
          </ac:picMkLst>
        </pc:picChg>
      </pc:sldChg>
      <pc:sldChg chg="addSp delSp modSp mod modTransition delAnim modAnim">
        <pc:chgData name="Emmanuel Duarte" userId="28c15a617a361eb5" providerId="LiveId" clId="{0EE02992-0A84-49A6-829B-F6E70E8207BE}" dt="2023-01-31T19:29:28.657" v="3285"/>
        <pc:sldMkLst>
          <pc:docMk/>
          <pc:sldMk cId="34114804" sldId="259"/>
        </pc:sldMkLst>
        <pc:picChg chg="add del mod">
          <ac:chgData name="Emmanuel Duarte" userId="28c15a617a361eb5" providerId="LiveId" clId="{0EE02992-0A84-49A6-829B-F6E70E8207BE}" dt="2023-01-30T20:32:25.154" v="2188"/>
          <ac:picMkLst>
            <pc:docMk/>
            <pc:sldMk cId="34114804" sldId="259"/>
            <ac:picMk id="20" creationId="{5E2272AB-8152-8E28-169F-ACD536168B96}"/>
          </ac:picMkLst>
        </pc:picChg>
        <pc:picChg chg="add del mod">
          <ac:chgData name="Emmanuel Duarte" userId="28c15a617a361eb5" providerId="LiveId" clId="{0EE02992-0A84-49A6-829B-F6E70E8207BE}" dt="2023-01-30T20:33:46.167" v="2190"/>
          <ac:picMkLst>
            <pc:docMk/>
            <pc:sldMk cId="34114804" sldId="259"/>
            <ac:picMk id="25" creationId="{F9D7D551-54D7-A468-C5C1-F058A0A05F87}"/>
          </ac:picMkLst>
        </pc:picChg>
        <pc:picChg chg="add del mod">
          <ac:chgData name="Emmanuel Duarte" userId="28c15a617a361eb5" providerId="LiveId" clId="{0EE02992-0A84-49A6-829B-F6E70E8207BE}" dt="2023-01-30T20:34:24.219" v="2192"/>
          <ac:picMkLst>
            <pc:docMk/>
            <pc:sldMk cId="34114804" sldId="259"/>
            <ac:picMk id="30" creationId="{66EC9066-C68A-4A67-68FC-FEA585D6437B}"/>
          </ac:picMkLst>
        </pc:picChg>
        <pc:picChg chg="add del mod">
          <ac:chgData name="Emmanuel Duarte" userId="28c15a617a361eb5" providerId="LiveId" clId="{0EE02992-0A84-49A6-829B-F6E70E8207BE}" dt="2023-01-30T20:35:15.989" v="2194"/>
          <ac:picMkLst>
            <pc:docMk/>
            <pc:sldMk cId="34114804" sldId="259"/>
            <ac:picMk id="35" creationId="{68BBFBA8-080D-A71A-B742-DAEE4E474678}"/>
          </ac:picMkLst>
        </pc:picChg>
        <pc:picChg chg="add del mod">
          <ac:chgData name="Emmanuel Duarte" userId="28c15a617a361eb5" providerId="LiveId" clId="{0EE02992-0A84-49A6-829B-F6E70E8207BE}" dt="2023-01-31T19:29:28.657" v="3285"/>
          <ac:picMkLst>
            <pc:docMk/>
            <pc:sldMk cId="34114804" sldId="259"/>
            <ac:picMk id="40" creationId="{7A5768E4-2694-8B6C-6B2D-E2042A56F961}"/>
          </ac:picMkLst>
        </pc:picChg>
        <pc:picChg chg="add del mod">
          <ac:chgData name="Emmanuel Duarte" userId="28c15a617a361eb5" providerId="LiveId" clId="{0EE02992-0A84-49A6-829B-F6E70E8207BE}" dt="2023-01-31T07:44:00.256" v="3268" actId="478"/>
          <ac:picMkLst>
            <pc:docMk/>
            <pc:sldMk cId="34114804" sldId="259"/>
            <ac:picMk id="52" creationId="{182B3233-8CEA-E748-2525-268AC6B0857A}"/>
          </ac:picMkLst>
        </pc:picChg>
      </pc:sldChg>
      <pc:sldChg chg="addSp delSp modSp mod modTransition modAnim">
        <pc:chgData name="Emmanuel Duarte" userId="28c15a617a361eb5" providerId="LiveId" clId="{0EE02992-0A84-49A6-829B-F6E70E8207BE}" dt="2023-01-31T19:29:28.657" v="3285"/>
        <pc:sldMkLst>
          <pc:docMk/>
          <pc:sldMk cId="2714038035" sldId="260"/>
        </pc:sldMkLst>
        <pc:picChg chg="add del mod">
          <ac:chgData name="Emmanuel Duarte" userId="28c15a617a361eb5" providerId="LiveId" clId="{0EE02992-0A84-49A6-829B-F6E70E8207BE}" dt="2023-01-31T19:29:28.657" v="3285"/>
          <ac:picMkLst>
            <pc:docMk/>
            <pc:sldMk cId="2714038035" sldId="260"/>
            <ac:picMk id="12" creationId="{B0750C15-4E4F-CB2E-2B6D-8817FBC96ABD}"/>
          </ac:picMkLst>
        </pc:picChg>
      </pc:sldChg>
      <pc:sldChg chg="del">
        <pc:chgData name="Emmanuel Duarte" userId="28c15a617a361eb5" providerId="LiveId" clId="{0EE02992-0A84-49A6-829B-F6E70E8207BE}" dt="2023-01-30T18:36:23.857" v="1177" actId="47"/>
        <pc:sldMkLst>
          <pc:docMk/>
          <pc:sldMk cId="1480633677" sldId="261"/>
        </pc:sldMkLst>
      </pc:sldChg>
      <pc:sldChg chg="addSp delSp modSp mod modTransition modAnim modNotesTx">
        <pc:chgData name="Emmanuel Duarte" userId="28c15a617a361eb5" providerId="LiveId" clId="{0EE02992-0A84-49A6-829B-F6E70E8207BE}" dt="2023-01-31T19:29:28.657" v="3285"/>
        <pc:sldMkLst>
          <pc:docMk/>
          <pc:sldMk cId="1587012525" sldId="262"/>
        </pc:sldMkLst>
        <pc:spChg chg="mod">
          <ac:chgData name="Emmanuel Duarte" userId="28c15a617a361eb5" providerId="LiveId" clId="{0EE02992-0A84-49A6-829B-F6E70E8207BE}" dt="2023-01-26T21:11:58.705" v="944" actId="20577"/>
          <ac:spMkLst>
            <pc:docMk/>
            <pc:sldMk cId="1587012525" sldId="262"/>
            <ac:spMk id="4" creationId="{BF496B08-6A96-65E2-411D-364002D0634C}"/>
          </ac:spMkLst>
        </pc:spChg>
        <pc:spChg chg="mod">
          <ac:chgData name="Emmanuel Duarte" userId="28c15a617a361eb5" providerId="LiveId" clId="{0EE02992-0A84-49A6-829B-F6E70E8207BE}" dt="2023-01-26T21:19:18.051" v="1024" actId="20577"/>
          <ac:spMkLst>
            <pc:docMk/>
            <pc:sldMk cId="1587012525" sldId="262"/>
            <ac:spMk id="7" creationId="{8DBAFA85-0AA1-4C1C-651E-5DEC4F623078}"/>
          </ac:spMkLst>
        </pc:spChg>
        <pc:spChg chg="mod">
          <ac:chgData name="Emmanuel Duarte" userId="28c15a617a361eb5" providerId="LiveId" clId="{0EE02992-0A84-49A6-829B-F6E70E8207BE}" dt="2023-01-30T21:04:42.446" v="2310" actId="1076"/>
          <ac:spMkLst>
            <pc:docMk/>
            <pc:sldMk cId="1587012525" sldId="262"/>
            <ac:spMk id="18" creationId="{D27D798F-6D4F-C92A-EE6A-617A9D25C835}"/>
          </ac:spMkLst>
        </pc:spChg>
        <pc:picChg chg="add del mod">
          <ac:chgData name="Emmanuel Duarte" userId="28c15a617a361eb5" providerId="LiveId" clId="{0EE02992-0A84-49A6-829B-F6E70E8207BE}" dt="2023-01-30T20:42:09.757" v="2200"/>
          <ac:picMkLst>
            <pc:docMk/>
            <pc:sldMk cId="1587012525" sldId="262"/>
            <ac:picMk id="10" creationId="{F4E11908-6E65-C628-A456-770CE2CDD69E}"/>
          </ac:picMkLst>
        </pc:picChg>
        <pc:picChg chg="add del mod">
          <ac:chgData name="Emmanuel Duarte" userId="28c15a617a361eb5" providerId="LiveId" clId="{0EE02992-0A84-49A6-829B-F6E70E8207BE}" dt="2023-01-30T20:46:59.749" v="2210"/>
          <ac:picMkLst>
            <pc:docMk/>
            <pc:sldMk cId="1587012525" sldId="262"/>
            <ac:picMk id="27" creationId="{512F2F2F-7F0E-8727-F77A-EDE6F68235D6}"/>
          </ac:picMkLst>
        </pc:picChg>
        <pc:picChg chg="add del mod">
          <ac:chgData name="Emmanuel Duarte" userId="28c15a617a361eb5" providerId="LiveId" clId="{0EE02992-0A84-49A6-829B-F6E70E8207BE}" dt="2023-01-30T20:49:04.568" v="2212"/>
          <ac:picMkLst>
            <pc:docMk/>
            <pc:sldMk cId="1587012525" sldId="262"/>
            <ac:picMk id="32" creationId="{8BA4BB12-88EF-7D96-6935-6F0291239F88}"/>
          </ac:picMkLst>
        </pc:picChg>
        <pc:picChg chg="add del mod">
          <ac:chgData name="Emmanuel Duarte" userId="28c15a617a361eb5" providerId="LiveId" clId="{0EE02992-0A84-49A6-829B-F6E70E8207BE}" dt="2023-01-31T19:29:28.657" v="3285"/>
          <ac:picMkLst>
            <pc:docMk/>
            <pc:sldMk cId="1587012525" sldId="262"/>
            <ac:picMk id="39" creationId="{E324A63E-6B8F-CF1D-BBCA-9F9FBCA16A65}"/>
          </ac:picMkLst>
        </pc:picChg>
      </pc:sldChg>
      <pc:sldChg chg="addSp delSp modSp mod modTransition modAnim">
        <pc:chgData name="Emmanuel Duarte" userId="28c15a617a361eb5" providerId="LiveId" clId="{0EE02992-0A84-49A6-829B-F6E70E8207BE}" dt="2023-01-31T19:29:28.657" v="3285"/>
        <pc:sldMkLst>
          <pc:docMk/>
          <pc:sldMk cId="1187430758" sldId="263"/>
        </pc:sldMkLst>
        <pc:spChg chg="mod">
          <ac:chgData name="Emmanuel Duarte" userId="28c15a617a361eb5" providerId="LiveId" clId="{0EE02992-0A84-49A6-829B-F6E70E8207BE}" dt="2023-01-26T21:19:05.603" v="1007" actId="20577"/>
          <ac:spMkLst>
            <pc:docMk/>
            <pc:sldMk cId="1187430758" sldId="263"/>
            <ac:spMk id="9" creationId="{8317986C-A2D3-BB80-FA86-778583294CB8}"/>
          </ac:spMkLst>
        </pc:spChg>
        <pc:spChg chg="mod">
          <ac:chgData name="Emmanuel Duarte" userId="28c15a617a361eb5" providerId="LiveId" clId="{0EE02992-0A84-49A6-829B-F6E70E8207BE}" dt="2023-01-30T19:43:39.871" v="2147" actId="20577"/>
          <ac:spMkLst>
            <pc:docMk/>
            <pc:sldMk cId="1187430758" sldId="263"/>
            <ac:spMk id="10" creationId="{97C7515A-EEA9-BD0A-9130-7C27E0D13B1A}"/>
          </ac:spMkLst>
        </pc:spChg>
        <pc:spChg chg="mod">
          <ac:chgData name="Emmanuel Duarte" userId="28c15a617a361eb5" providerId="LiveId" clId="{0EE02992-0A84-49A6-829B-F6E70E8207BE}" dt="2023-01-26T21:18:14.868" v="965" actId="1076"/>
          <ac:spMkLst>
            <pc:docMk/>
            <pc:sldMk cId="1187430758" sldId="263"/>
            <ac:spMk id="11" creationId="{24063A25-A941-CDF3-448F-BF65E0821772}"/>
          </ac:spMkLst>
        </pc:spChg>
        <pc:spChg chg="mod">
          <ac:chgData name="Emmanuel Duarte" userId="28c15a617a361eb5" providerId="LiveId" clId="{0EE02992-0A84-49A6-829B-F6E70E8207BE}" dt="2023-01-26T21:19:33.041" v="1025" actId="1076"/>
          <ac:spMkLst>
            <pc:docMk/>
            <pc:sldMk cId="1187430758" sldId="263"/>
            <ac:spMk id="14" creationId="{EEDA78AB-7056-B176-5B2E-409889F7F9BE}"/>
          </ac:spMkLst>
        </pc:spChg>
        <pc:picChg chg="mod">
          <ac:chgData name="Emmanuel Duarte" userId="28c15a617a361eb5" providerId="LiveId" clId="{0EE02992-0A84-49A6-829B-F6E70E8207BE}" dt="2023-01-26T21:18:22.696" v="967" actId="1076"/>
          <ac:picMkLst>
            <pc:docMk/>
            <pc:sldMk cId="1187430758" sldId="263"/>
            <ac:picMk id="6" creationId="{873F59E5-C853-D3B7-70FC-EA99928FA398}"/>
          </ac:picMkLst>
        </pc:picChg>
        <pc:picChg chg="mod">
          <ac:chgData name="Emmanuel Duarte" userId="28c15a617a361eb5" providerId="LiveId" clId="{0EE02992-0A84-49A6-829B-F6E70E8207BE}" dt="2023-01-26T21:18:30.902" v="970" actId="1076"/>
          <ac:picMkLst>
            <pc:docMk/>
            <pc:sldMk cId="1187430758" sldId="263"/>
            <ac:picMk id="8" creationId="{C1EA8119-8D4E-788E-E683-1FFBC26C3174}"/>
          </ac:picMkLst>
        </pc:picChg>
        <pc:picChg chg="del">
          <ac:chgData name="Emmanuel Duarte" userId="28c15a617a361eb5" providerId="LiveId" clId="{0EE02992-0A84-49A6-829B-F6E70E8207BE}" dt="2023-01-26T21:15:54.162" v="945" actId="478"/>
          <ac:picMkLst>
            <pc:docMk/>
            <pc:sldMk cId="1187430758" sldId="263"/>
            <ac:picMk id="13" creationId="{8C7F9DB1-4078-E629-116B-3E94C8D2B136}"/>
          </ac:picMkLst>
        </pc:picChg>
        <pc:picChg chg="add mod modCrop">
          <ac:chgData name="Emmanuel Duarte" userId="28c15a617a361eb5" providerId="LiveId" clId="{0EE02992-0A84-49A6-829B-F6E70E8207BE}" dt="2023-01-26T21:17:48.871" v="962" actId="14100"/>
          <ac:picMkLst>
            <pc:docMk/>
            <pc:sldMk cId="1187430758" sldId="263"/>
            <ac:picMk id="16" creationId="{9DA04379-76E4-E794-C913-63BBBB9798C6}"/>
          </ac:picMkLst>
        </pc:picChg>
        <pc:picChg chg="add del mod">
          <ac:chgData name="Emmanuel Duarte" userId="28c15a617a361eb5" providerId="LiveId" clId="{0EE02992-0A84-49A6-829B-F6E70E8207BE}" dt="2023-01-30T20:52:14.977" v="2215"/>
          <ac:picMkLst>
            <pc:docMk/>
            <pc:sldMk cId="1187430758" sldId="263"/>
            <ac:picMk id="36" creationId="{83423B66-B030-0B39-F055-643F38A15D41}"/>
          </ac:picMkLst>
        </pc:picChg>
        <pc:picChg chg="add del mod">
          <ac:chgData name="Emmanuel Duarte" userId="28c15a617a361eb5" providerId="LiveId" clId="{0EE02992-0A84-49A6-829B-F6E70E8207BE}" dt="2023-01-30T21:06:35.622" v="2313"/>
          <ac:picMkLst>
            <pc:docMk/>
            <pc:sldMk cId="1187430758" sldId="263"/>
            <ac:picMk id="44" creationId="{3ABD1A2B-4958-1A2D-0C67-9325438A6C5D}"/>
          </ac:picMkLst>
        </pc:picChg>
        <pc:picChg chg="add del mod">
          <ac:chgData name="Emmanuel Duarte" userId="28c15a617a361eb5" providerId="LiveId" clId="{0EE02992-0A84-49A6-829B-F6E70E8207BE}" dt="2023-01-30T21:06:55.138" v="2315"/>
          <ac:picMkLst>
            <pc:docMk/>
            <pc:sldMk cId="1187430758" sldId="263"/>
            <ac:picMk id="49" creationId="{F46F6EA9-91EC-3827-6E92-9564F47C3DB7}"/>
          </ac:picMkLst>
        </pc:picChg>
        <pc:picChg chg="add del mod">
          <ac:chgData name="Emmanuel Duarte" userId="28c15a617a361eb5" providerId="LiveId" clId="{0EE02992-0A84-49A6-829B-F6E70E8207BE}" dt="2023-01-30T21:07:16.248" v="2317"/>
          <ac:picMkLst>
            <pc:docMk/>
            <pc:sldMk cId="1187430758" sldId="263"/>
            <ac:picMk id="54" creationId="{3C2F7135-2EBA-C71A-BE56-B347C9478346}"/>
          </ac:picMkLst>
        </pc:picChg>
        <pc:picChg chg="add del mod">
          <ac:chgData name="Emmanuel Duarte" userId="28c15a617a361eb5" providerId="LiveId" clId="{0EE02992-0A84-49A6-829B-F6E70E8207BE}" dt="2023-01-30T21:07:53.235" v="2319"/>
          <ac:picMkLst>
            <pc:docMk/>
            <pc:sldMk cId="1187430758" sldId="263"/>
            <ac:picMk id="59" creationId="{F51FD404-2583-C471-C703-9A326C00F2A9}"/>
          </ac:picMkLst>
        </pc:picChg>
        <pc:picChg chg="add del mod">
          <ac:chgData name="Emmanuel Duarte" userId="28c15a617a361eb5" providerId="LiveId" clId="{0EE02992-0A84-49A6-829B-F6E70E8207BE}" dt="2023-01-31T19:29:28.657" v="3285"/>
          <ac:picMkLst>
            <pc:docMk/>
            <pc:sldMk cId="1187430758" sldId="263"/>
            <ac:picMk id="64" creationId="{FCE925AA-8677-EBA5-88CA-B9E9C149A57D}"/>
          </ac:picMkLst>
        </pc:picChg>
      </pc:sldChg>
      <pc:sldChg chg="addSp delSp modSp mod modTransition modAnim">
        <pc:chgData name="Emmanuel Duarte" userId="28c15a617a361eb5" providerId="LiveId" clId="{0EE02992-0A84-49A6-829B-F6E70E8207BE}" dt="2023-01-31T19:29:28.657" v="3285"/>
        <pc:sldMkLst>
          <pc:docMk/>
          <pc:sldMk cId="4242468100" sldId="264"/>
        </pc:sldMkLst>
        <pc:spChg chg="mod">
          <ac:chgData name="Emmanuel Duarte" userId="28c15a617a361eb5" providerId="LiveId" clId="{0EE02992-0A84-49A6-829B-F6E70E8207BE}" dt="2023-01-26T21:19:57.917" v="1044" actId="20577"/>
          <ac:spMkLst>
            <pc:docMk/>
            <pc:sldMk cId="4242468100" sldId="264"/>
            <ac:spMk id="9" creationId="{8317986C-A2D3-BB80-FA86-778583294CB8}"/>
          </ac:spMkLst>
        </pc:spChg>
        <pc:spChg chg="mod">
          <ac:chgData name="Emmanuel Duarte" userId="28c15a617a361eb5" providerId="LiveId" clId="{0EE02992-0A84-49A6-829B-F6E70E8207BE}" dt="2023-01-30T19:46:47.629" v="2148" actId="1076"/>
          <ac:spMkLst>
            <pc:docMk/>
            <pc:sldMk cId="4242468100" sldId="264"/>
            <ac:spMk id="14" creationId="{EEDA78AB-7056-B176-5B2E-409889F7F9BE}"/>
          </ac:spMkLst>
        </pc:spChg>
        <pc:picChg chg="mod">
          <ac:chgData name="Emmanuel Duarte" userId="28c15a617a361eb5" providerId="LiveId" clId="{0EE02992-0A84-49A6-829B-F6E70E8207BE}" dt="2023-01-30T19:46:56.230" v="2149" actId="14100"/>
          <ac:picMkLst>
            <pc:docMk/>
            <pc:sldMk cId="4242468100" sldId="264"/>
            <ac:picMk id="12" creationId="{4089D8B5-DFB2-DCE8-63A4-F7635C0419D4}"/>
          </ac:picMkLst>
        </pc:picChg>
        <pc:picChg chg="add del mod">
          <ac:chgData name="Emmanuel Duarte" userId="28c15a617a361eb5" providerId="LiveId" clId="{0EE02992-0A84-49A6-829B-F6E70E8207BE}" dt="2023-01-31T19:29:28.657" v="3285"/>
          <ac:picMkLst>
            <pc:docMk/>
            <pc:sldMk cId="4242468100" sldId="264"/>
            <ac:picMk id="21" creationId="{93C43D1B-F328-5560-486C-CF389F813AFC}"/>
          </ac:picMkLst>
        </pc:picChg>
      </pc:sldChg>
      <pc:sldChg chg="addSp delSp modSp mod modTransition modAnim">
        <pc:chgData name="Emmanuel Duarte" userId="28c15a617a361eb5" providerId="LiveId" clId="{0EE02992-0A84-49A6-829B-F6E70E8207BE}" dt="2023-01-31T19:29:28.657" v="3285"/>
        <pc:sldMkLst>
          <pc:docMk/>
          <pc:sldMk cId="598958445" sldId="266"/>
        </pc:sldMkLst>
        <pc:spChg chg="mod">
          <ac:chgData name="Emmanuel Duarte" userId="28c15a617a361eb5" providerId="LiveId" clId="{0EE02992-0A84-49A6-829B-F6E70E8207BE}" dt="2023-01-30T18:36:14.665" v="1176" actId="1076"/>
          <ac:spMkLst>
            <pc:docMk/>
            <pc:sldMk cId="598958445" sldId="266"/>
            <ac:spMk id="9" creationId="{8317986C-A2D3-BB80-FA86-778583294CB8}"/>
          </ac:spMkLst>
        </pc:spChg>
        <pc:spChg chg="mod">
          <ac:chgData name="Emmanuel Duarte" userId="28c15a617a361eb5" providerId="LiveId" clId="{0EE02992-0A84-49A6-829B-F6E70E8207BE}" dt="2023-01-26T21:21:02.029" v="1082" actId="20577"/>
          <ac:spMkLst>
            <pc:docMk/>
            <pc:sldMk cId="598958445" sldId="266"/>
            <ac:spMk id="10" creationId="{97C7515A-EEA9-BD0A-9130-7C27E0D13B1A}"/>
          </ac:spMkLst>
        </pc:spChg>
        <pc:spChg chg="mod">
          <ac:chgData name="Emmanuel Duarte" userId="28c15a617a361eb5" providerId="LiveId" clId="{0EE02992-0A84-49A6-829B-F6E70E8207BE}" dt="2023-01-30T22:28:52.143" v="3248" actId="1076"/>
          <ac:spMkLst>
            <pc:docMk/>
            <pc:sldMk cId="598958445" sldId="266"/>
            <ac:spMk id="11" creationId="{24063A25-A941-CDF3-448F-BF65E0821772}"/>
          </ac:spMkLst>
        </pc:spChg>
        <pc:picChg chg="add del mod">
          <ac:chgData name="Emmanuel Duarte" userId="28c15a617a361eb5" providerId="LiveId" clId="{0EE02992-0A84-49A6-829B-F6E70E8207BE}" dt="2023-01-30T21:14:34.789" v="2323"/>
          <ac:picMkLst>
            <pc:docMk/>
            <pc:sldMk cId="598958445" sldId="266"/>
            <ac:picMk id="5" creationId="{1BD36679-BC24-5913-F10A-95D7225C7813}"/>
          </ac:picMkLst>
        </pc:picChg>
        <pc:picChg chg="mod">
          <ac:chgData name="Emmanuel Duarte" userId="28c15a617a361eb5" providerId="LiveId" clId="{0EE02992-0A84-49A6-829B-F6E70E8207BE}" dt="2023-01-30T22:28:55.720" v="3249" actId="1076"/>
          <ac:picMkLst>
            <pc:docMk/>
            <pc:sldMk cId="598958445" sldId="266"/>
            <ac:picMk id="7" creationId="{46C195E8-2399-AB0F-B70A-5C2CBC9F21BF}"/>
          </ac:picMkLst>
        </pc:picChg>
        <pc:picChg chg="mod">
          <ac:chgData name="Emmanuel Duarte" userId="28c15a617a361eb5" providerId="LiveId" clId="{0EE02992-0A84-49A6-829B-F6E70E8207BE}" dt="2023-01-30T22:28:49.861" v="3247" actId="1076"/>
          <ac:picMkLst>
            <pc:docMk/>
            <pc:sldMk cId="598958445" sldId="266"/>
            <ac:picMk id="17" creationId="{9D89B7E2-128C-25DE-0D06-9DBCB04A231C}"/>
          </ac:picMkLst>
        </pc:picChg>
        <pc:picChg chg="add del mod">
          <ac:chgData name="Emmanuel Duarte" userId="28c15a617a361eb5" providerId="LiveId" clId="{0EE02992-0A84-49A6-829B-F6E70E8207BE}" dt="2023-01-30T21:16:26.053" v="2325"/>
          <ac:picMkLst>
            <pc:docMk/>
            <pc:sldMk cId="598958445" sldId="266"/>
            <ac:picMk id="18" creationId="{8AD27EC4-919C-7AA3-7985-16D7352870E4}"/>
          </ac:picMkLst>
        </pc:picChg>
        <pc:picChg chg="add del mod">
          <ac:chgData name="Emmanuel Duarte" userId="28c15a617a361eb5" providerId="LiveId" clId="{0EE02992-0A84-49A6-829B-F6E70E8207BE}" dt="2023-01-31T19:29:28.657" v="3285"/>
          <ac:picMkLst>
            <pc:docMk/>
            <pc:sldMk cId="598958445" sldId="266"/>
            <ac:picMk id="23" creationId="{1773DB3C-281B-B292-E2C4-919A048E748E}"/>
          </ac:picMkLst>
        </pc:picChg>
      </pc:sldChg>
      <pc:sldChg chg="addSp delSp modSp mod modTransition modAnim modNotesTx">
        <pc:chgData name="Emmanuel Duarte" userId="28c15a617a361eb5" providerId="LiveId" clId="{0EE02992-0A84-49A6-829B-F6E70E8207BE}" dt="2023-01-31T19:29:28.657" v="3285"/>
        <pc:sldMkLst>
          <pc:docMk/>
          <pc:sldMk cId="3702059835" sldId="268"/>
        </pc:sldMkLst>
        <pc:spChg chg="mod">
          <ac:chgData name="Emmanuel Duarte" userId="28c15a617a361eb5" providerId="LiveId" clId="{0EE02992-0A84-49A6-829B-F6E70E8207BE}" dt="2023-01-30T18:36:03.579" v="1175" actId="20577"/>
          <ac:spMkLst>
            <pc:docMk/>
            <pc:sldMk cId="3702059835" sldId="268"/>
            <ac:spMk id="9" creationId="{8317986C-A2D3-BB80-FA86-778583294CB8}"/>
          </ac:spMkLst>
        </pc:spChg>
        <pc:spChg chg="mod">
          <ac:chgData name="Emmanuel Duarte" userId="28c15a617a361eb5" providerId="LiveId" clId="{0EE02992-0A84-49A6-829B-F6E70E8207BE}" dt="2023-01-30T21:50:05.192" v="2924" actId="27636"/>
          <ac:spMkLst>
            <pc:docMk/>
            <pc:sldMk cId="3702059835" sldId="268"/>
            <ac:spMk id="10" creationId="{97C7515A-EEA9-BD0A-9130-7C27E0D13B1A}"/>
          </ac:spMkLst>
        </pc:spChg>
        <pc:spChg chg="mod">
          <ac:chgData name="Emmanuel Duarte" userId="28c15a617a361eb5" providerId="LiveId" clId="{0EE02992-0A84-49A6-829B-F6E70E8207BE}" dt="2023-01-30T21:52:35.176" v="3154" actId="1076"/>
          <ac:spMkLst>
            <pc:docMk/>
            <pc:sldMk cId="3702059835" sldId="268"/>
            <ac:spMk id="15" creationId="{0C5AD01F-88EF-E90B-C68B-C73ACE626405}"/>
          </ac:spMkLst>
        </pc:spChg>
        <pc:picChg chg="add del mod">
          <ac:chgData name="Emmanuel Duarte" userId="28c15a617a361eb5" providerId="LiveId" clId="{0EE02992-0A84-49A6-829B-F6E70E8207BE}" dt="2023-01-31T19:29:28.657" v="3285"/>
          <ac:picMkLst>
            <pc:docMk/>
            <pc:sldMk cId="3702059835" sldId="268"/>
            <ac:picMk id="12" creationId="{774F9A00-8F89-3952-F22C-FF4FCA441241}"/>
          </ac:picMkLst>
        </pc:picChg>
        <pc:picChg chg="mod">
          <ac:chgData name="Emmanuel Duarte" userId="28c15a617a361eb5" providerId="LiveId" clId="{0EE02992-0A84-49A6-829B-F6E70E8207BE}" dt="2023-01-30T21:52:28.890" v="3153" actId="14100"/>
          <ac:picMkLst>
            <pc:docMk/>
            <pc:sldMk cId="3702059835" sldId="268"/>
            <ac:picMk id="13" creationId="{1A558426-8F54-2CAD-DC55-A10500902F2C}"/>
          </ac:picMkLst>
        </pc:picChg>
      </pc:sldChg>
      <pc:sldChg chg="addSp delSp modSp mod modTransition modAnim">
        <pc:chgData name="Emmanuel Duarte" userId="28c15a617a361eb5" providerId="LiveId" clId="{0EE02992-0A84-49A6-829B-F6E70E8207BE}" dt="2023-01-31T19:29:28.657" v="3285"/>
        <pc:sldMkLst>
          <pc:docMk/>
          <pc:sldMk cId="963524435" sldId="269"/>
        </pc:sldMkLst>
        <pc:spChg chg="add del mod">
          <ac:chgData name="Emmanuel Duarte" userId="28c15a617a361eb5" providerId="LiveId" clId="{0EE02992-0A84-49A6-829B-F6E70E8207BE}" dt="2023-01-30T18:35:51.788" v="1161" actId="20577"/>
          <ac:spMkLst>
            <pc:docMk/>
            <pc:sldMk cId="963524435" sldId="269"/>
            <ac:spMk id="9" creationId="{8317986C-A2D3-BB80-FA86-778583294CB8}"/>
          </ac:spMkLst>
        </pc:spChg>
        <pc:spChg chg="mod">
          <ac:chgData name="Emmanuel Duarte" userId="28c15a617a361eb5" providerId="LiveId" clId="{0EE02992-0A84-49A6-829B-F6E70E8207BE}" dt="2023-01-26T21:09:24.555" v="905" actId="20577"/>
          <ac:spMkLst>
            <pc:docMk/>
            <pc:sldMk cId="963524435" sldId="269"/>
            <ac:spMk id="10" creationId="{97C7515A-EEA9-BD0A-9130-7C27E0D13B1A}"/>
          </ac:spMkLst>
        </pc:spChg>
        <pc:picChg chg="add del mod">
          <ac:chgData name="Emmanuel Duarte" userId="28c15a617a361eb5" providerId="LiveId" clId="{0EE02992-0A84-49A6-829B-F6E70E8207BE}" dt="2023-01-31T19:29:28.657" v="3285"/>
          <ac:picMkLst>
            <pc:docMk/>
            <pc:sldMk cId="963524435" sldId="269"/>
            <ac:picMk id="11" creationId="{A3F90DB2-8FD8-B271-922D-19BED700D7C4}"/>
          </ac:picMkLst>
        </pc:picChg>
      </pc:sldChg>
      <pc:sldChg chg="addSp delSp modSp mod modTransition modAnim">
        <pc:chgData name="Emmanuel Duarte" userId="28c15a617a361eb5" providerId="LiveId" clId="{0EE02992-0A84-49A6-829B-F6E70E8207BE}" dt="2023-01-31T19:29:28.657" v="3285"/>
        <pc:sldMkLst>
          <pc:docMk/>
          <pc:sldMk cId="61551558" sldId="270"/>
        </pc:sldMkLst>
        <pc:spChg chg="mod">
          <ac:chgData name="Emmanuel Duarte" userId="28c15a617a361eb5" providerId="LiveId" clId="{0EE02992-0A84-49A6-829B-F6E70E8207BE}" dt="2023-01-30T18:35:33.895" v="1142" actId="20577"/>
          <ac:spMkLst>
            <pc:docMk/>
            <pc:sldMk cId="61551558" sldId="270"/>
            <ac:spMk id="9" creationId="{8317986C-A2D3-BB80-FA86-778583294CB8}"/>
          </ac:spMkLst>
        </pc:spChg>
        <pc:picChg chg="add del mod">
          <ac:chgData name="Emmanuel Duarte" userId="28c15a617a361eb5" providerId="LiveId" clId="{0EE02992-0A84-49A6-829B-F6E70E8207BE}" dt="2023-01-31T19:29:28.657" v="3285"/>
          <ac:picMkLst>
            <pc:docMk/>
            <pc:sldMk cId="61551558" sldId="270"/>
            <ac:picMk id="5" creationId="{A1DC90BD-E51C-633A-1F87-22B35E42142B}"/>
          </ac:picMkLst>
        </pc:picChg>
        <pc:picChg chg="mod">
          <ac:chgData name="Emmanuel Duarte" userId="28c15a617a361eb5" providerId="LiveId" clId="{0EE02992-0A84-49A6-829B-F6E70E8207BE}" dt="2023-01-26T18:55:38.505" v="116" actId="1076"/>
          <ac:picMkLst>
            <pc:docMk/>
            <pc:sldMk cId="61551558" sldId="270"/>
            <ac:picMk id="18" creationId="{5A67337D-3A18-252F-728E-EEB536921C1F}"/>
          </ac:picMkLst>
        </pc:picChg>
        <pc:picChg chg="mod">
          <ac:chgData name="Emmanuel Duarte" userId="28c15a617a361eb5" providerId="LiveId" clId="{0EE02992-0A84-49A6-829B-F6E70E8207BE}" dt="2023-01-26T18:55:44.996" v="118" actId="1076"/>
          <ac:picMkLst>
            <pc:docMk/>
            <pc:sldMk cId="61551558" sldId="270"/>
            <ac:picMk id="21" creationId="{C7D3639A-7968-D689-A2C5-9AF0A083BD75}"/>
          </ac:picMkLst>
        </pc:picChg>
      </pc:sldChg>
      <pc:sldChg chg="addSp delSp modSp mod modTransition modAnim">
        <pc:chgData name="Emmanuel Duarte" userId="28c15a617a361eb5" providerId="LiveId" clId="{0EE02992-0A84-49A6-829B-F6E70E8207BE}" dt="2023-01-31T19:29:28.657" v="3285"/>
        <pc:sldMkLst>
          <pc:docMk/>
          <pc:sldMk cId="2842712208" sldId="271"/>
        </pc:sldMkLst>
        <pc:spChg chg="mod">
          <ac:chgData name="Emmanuel Duarte" userId="28c15a617a361eb5" providerId="LiveId" clId="{0EE02992-0A84-49A6-829B-F6E70E8207BE}" dt="2023-01-30T18:35:13.797" v="1125" actId="20577"/>
          <ac:spMkLst>
            <pc:docMk/>
            <pc:sldMk cId="2842712208" sldId="271"/>
            <ac:spMk id="9" creationId="{8317986C-A2D3-BB80-FA86-778583294CB8}"/>
          </ac:spMkLst>
        </pc:spChg>
        <pc:spChg chg="mod">
          <ac:chgData name="Emmanuel Duarte" userId="28c15a617a361eb5" providerId="LiveId" clId="{0EE02992-0A84-49A6-829B-F6E70E8207BE}" dt="2023-01-26T18:57:05.513" v="122" actId="20577"/>
          <ac:spMkLst>
            <pc:docMk/>
            <pc:sldMk cId="2842712208" sldId="271"/>
            <ac:spMk id="10" creationId="{97C7515A-EEA9-BD0A-9130-7C27E0D13B1A}"/>
          </ac:spMkLst>
        </pc:spChg>
        <pc:spChg chg="mod">
          <ac:chgData name="Emmanuel Duarte" userId="28c15a617a361eb5" providerId="LiveId" clId="{0EE02992-0A84-49A6-829B-F6E70E8207BE}" dt="2023-01-26T18:55:06.874" v="115" actId="20577"/>
          <ac:spMkLst>
            <pc:docMk/>
            <pc:sldMk cId="2842712208" sldId="271"/>
            <ac:spMk id="14" creationId="{EEDA78AB-7056-B176-5B2E-409889F7F9BE}"/>
          </ac:spMkLst>
        </pc:spChg>
        <pc:spChg chg="mod">
          <ac:chgData name="Emmanuel Duarte" userId="28c15a617a361eb5" providerId="LiveId" clId="{0EE02992-0A84-49A6-829B-F6E70E8207BE}" dt="2023-01-26T18:53:30.532" v="14" actId="1076"/>
          <ac:spMkLst>
            <pc:docMk/>
            <pc:sldMk cId="2842712208" sldId="271"/>
            <ac:spMk id="19" creationId="{3D6CDD5D-F1C9-FDEC-0BD7-C30710504754}"/>
          </ac:spMkLst>
        </pc:spChg>
        <pc:picChg chg="mod">
          <ac:chgData name="Emmanuel Duarte" userId="28c15a617a361eb5" providerId="LiveId" clId="{0EE02992-0A84-49A6-829B-F6E70E8207BE}" dt="2023-01-26T18:53:12.510" v="9" actId="14100"/>
          <ac:picMkLst>
            <pc:docMk/>
            <pc:sldMk cId="2842712208" sldId="271"/>
            <ac:picMk id="3" creationId="{8F6041CD-2887-9AA7-0F65-2295ED523AA1}"/>
          </ac:picMkLst>
        </pc:picChg>
        <pc:picChg chg="mod">
          <ac:chgData name="Emmanuel Duarte" userId="28c15a617a361eb5" providerId="LiveId" clId="{0EE02992-0A84-49A6-829B-F6E70E8207BE}" dt="2023-01-26T18:53:27.456" v="13" actId="1076"/>
          <ac:picMkLst>
            <pc:docMk/>
            <pc:sldMk cId="2842712208" sldId="271"/>
            <ac:picMk id="6" creationId="{2C927518-BD86-1BA1-2C5A-E1FF86ABE496}"/>
          </ac:picMkLst>
        </pc:picChg>
        <pc:picChg chg="add del mod">
          <ac:chgData name="Emmanuel Duarte" userId="28c15a617a361eb5" providerId="LiveId" clId="{0EE02992-0A84-49A6-829B-F6E70E8207BE}" dt="2023-01-30T22:05:50.578" v="3162"/>
          <ac:picMkLst>
            <pc:docMk/>
            <pc:sldMk cId="2842712208" sldId="271"/>
            <ac:picMk id="7" creationId="{A745E6D2-2B46-BA7C-6AE0-4B9B2E57F40D}"/>
          </ac:picMkLst>
        </pc:picChg>
        <pc:picChg chg="mod">
          <ac:chgData name="Emmanuel Duarte" userId="28c15a617a361eb5" providerId="LiveId" clId="{0EE02992-0A84-49A6-829B-F6E70E8207BE}" dt="2023-01-26T18:53:56.323" v="17" actId="1076"/>
          <ac:picMkLst>
            <pc:docMk/>
            <pc:sldMk cId="2842712208" sldId="271"/>
            <ac:picMk id="12" creationId="{009C666E-D86A-B853-33AD-6CD3BCFE165D}"/>
          </ac:picMkLst>
        </pc:picChg>
        <pc:picChg chg="mod">
          <ac:chgData name="Emmanuel Duarte" userId="28c15a617a361eb5" providerId="LiveId" clId="{0EE02992-0A84-49A6-829B-F6E70E8207BE}" dt="2023-01-26T18:55:00.398" v="112" actId="14100"/>
          <ac:picMkLst>
            <pc:docMk/>
            <pc:sldMk cId="2842712208" sldId="271"/>
            <ac:picMk id="17" creationId="{E6F492A5-504F-EB90-E8D8-8D0826809FCA}"/>
          </ac:picMkLst>
        </pc:picChg>
        <pc:picChg chg="add del mod">
          <ac:chgData name="Emmanuel Duarte" userId="28c15a617a361eb5" providerId="LiveId" clId="{0EE02992-0A84-49A6-829B-F6E70E8207BE}" dt="2023-01-31T19:29:28.657" v="3285"/>
          <ac:picMkLst>
            <pc:docMk/>
            <pc:sldMk cId="2842712208" sldId="271"/>
            <ac:picMk id="18" creationId="{CEBD2165-814B-1195-2A5C-5135EB8AF6C6}"/>
          </ac:picMkLst>
        </pc:picChg>
      </pc:sldChg>
      <pc:sldChg chg="add del">
        <pc:chgData name="Emmanuel Duarte" userId="28c15a617a361eb5" providerId="LiveId" clId="{0EE02992-0A84-49A6-829B-F6E70E8207BE}" dt="2023-01-26T21:01:38.831" v="135" actId="47"/>
        <pc:sldMkLst>
          <pc:docMk/>
          <pc:sldMk cId="3498116946" sldId="272"/>
        </pc:sldMkLst>
      </pc:sldChg>
      <pc:sldChg chg="addSp delSp modSp add mod ord modTransition modAnim">
        <pc:chgData name="Emmanuel Duarte" userId="28c15a617a361eb5" providerId="LiveId" clId="{0EE02992-0A84-49A6-829B-F6E70E8207BE}" dt="2023-01-31T19:29:28.657" v="3285"/>
        <pc:sldMkLst>
          <pc:docMk/>
          <pc:sldMk cId="1554787181" sldId="273"/>
        </pc:sldMkLst>
        <pc:spChg chg="mod">
          <ac:chgData name="Emmanuel Duarte" userId="28c15a617a361eb5" providerId="LiveId" clId="{0EE02992-0A84-49A6-829B-F6E70E8207BE}" dt="2023-01-26T21:01:44.852" v="142" actId="20577"/>
          <ac:spMkLst>
            <pc:docMk/>
            <pc:sldMk cId="1554787181" sldId="273"/>
            <ac:spMk id="2" creationId="{9D580598-5D4E-306F-1A96-F09CD5D9C26F}"/>
          </ac:spMkLst>
        </pc:spChg>
        <pc:spChg chg="mod">
          <ac:chgData name="Emmanuel Duarte" userId="28c15a617a361eb5" providerId="LiveId" clId="{0EE02992-0A84-49A6-829B-F6E70E8207BE}" dt="2023-01-26T21:09:01.395" v="904" actId="14100"/>
          <ac:spMkLst>
            <pc:docMk/>
            <pc:sldMk cId="1554787181" sldId="273"/>
            <ac:spMk id="3" creationId="{5A018F1D-22D6-3A12-4DC2-832908E8063B}"/>
          </ac:spMkLst>
        </pc:spChg>
        <pc:picChg chg="add del mod">
          <ac:chgData name="Emmanuel Duarte" userId="28c15a617a361eb5" providerId="LiveId" clId="{0EE02992-0A84-49A6-829B-F6E70E8207BE}" dt="2023-01-31T19:29:28.657" v="3285"/>
          <ac:picMkLst>
            <pc:docMk/>
            <pc:sldMk cId="1554787181" sldId="273"/>
            <ac:picMk id="7" creationId="{D5C4CB81-F8A2-9590-5C3B-7D7C6ACD54EB}"/>
          </ac:picMkLst>
        </pc:picChg>
      </pc:sldChg>
      <pc:sldChg chg="addSp delSp modSp add mod modTransition modAnim">
        <pc:chgData name="Emmanuel Duarte" userId="28c15a617a361eb5" providerId="LiveId" clId="{0EE02992-0A84-49A6-829B-F6E70E8207BE}" dt="2023-01-31T19:29:28.657" v="3285"/>
        <pc:sldMkLst>
          <pc:docMk/>
          <pc:sldMk cId="1910231301" sldId="274"/>
        </pc:sldMkLst>
        <pc:spChg chg="mod">
          <ac:chgData name="Emmanuel Duarte" userId="28c15a617a361eb5" providerId="LiveId" clId="{0EE02992-0A84-49A6-829B-F6E70E8207BE}" dt="2023-01-30T19:26:57.228" v="1189" actId="20577"/>
          <ac:spMkLst>
            <pc:docMk/>
            <pc:sldMk cId="1910231301" sldId="274"/>
            <ac:spMk id="2" creationId="{9D580598-5D4E-306F-1A96-F09CD5D9C26F}"/>
          </ac:spMkLst>
        </pc:spChg>
        <pc:spChg chg="mod">
          <ac:chgData name="Emmanuel Duarte" userId="28c15a617a361eb5" providerId="LiveId" clId="{0EE02992-0A84-49A6-829B-F6E70E8207BE}" dt="2023-01-30T19:37:28.898" v="1899" actId="20577"/>
          <ac:spMkLst>
            <pc:docMk/>
            <pc:sldMk cId="1910231301" sldId="274"/>
            <ac:spMk id="3" creationId="{5A018F1D-22D6-3A12-4DC2-832908E8063B}"/>
          </ac:spMkLst>
        </pc:spChg>
        <pc:picChg chg="add del mod">
          <ac:chgData name="Emmanuel Duarte" userId="28c15a617a361eb5" providerId="LiveId" clId="{0EE02992-0A84-49A6-829B-F6E70E8207BE}" dt="2023-01-30T20:38:36.230" v="2197"/>
          <ac:picMkLst>
            <pc:docMk/>
            <pc:sldMk cId="1910231301" sldId="274"/>
            <ac:picMk id="25" creationId="{6453C2F9-347F-78B6-FC4A-87BD0B16C544}"/>
          </ac:picMkLst>
        </pc:picChg>
        <pc:picChg chg="add del mod">
          <ac:chgData name="Emmanuel Duarte" userId="28c15a617a361eb5" providerId="LiveId" clId="{0EE02992-0A84-49A6-829B-F6E70E8207BE}" dt="2023-01-31T19:29:28.657" v="3285"/>
          <ac:picMkLst>
            <pc:docMk/>
            <pc:sldMk cId="1910231301" sldId="274"/>
            <ac:picMk id="30" creationId="{CE9DB1EA-C83A-8C2C-31CB-A1C7587C0EA8}"/>
          </ac:picMkLst>
        </pc:picChg>
      </pc:sldChg>
      <pc:sldChg chg="addSp delSp modSp new mod ord modTransition modAnim">
        <pc:chgData name="Emmanuel Duarte" userId="28c15a617a361eb5" providerId="LiveId" clId="{0EE02992-0A84-49A6-829B-F6E70E8207BE}" dt="2023-01-31T19:29:28.657" v="3285"/>
        <pc:sldMkLst>
          <pc:docMk/>
          <pc:sldMk cId="363329775" sldId="275"/>
        </pc:sldMkLst>
        <pc:spChg chg="del">
          <ac:chgData name="Emmanuel Duarte" userId="28c15a617a361eb5" providerId="LiveId" clId="{0EE02992-0A84-49A6-829B-F6E70E8207BE}" dt="2023-01-30T22:21:02.987" v="3227" actId="478"/>
          <ac:spMkLst>
            <pc:docMk/>
            <pc:sldMk cId="363329775" sldId="275"/>
            <ac:spMk id="2" creationId="{55C55F7B-A2E1-298A-0D24-B38B2A623CDF}"/>
          </ac:spMkLst>
        </pc:spChg>
        <pc:spChg chg="del">
          <ac:chgData name="Emmanuel Duarte" userId="28c15a617a361eb5" providerId="LiveId" clId="{0EE02992-0A84-49A6-829B-F6E70E8207BE}" dt="2023-01-30T22:19:30.659" v="3166" actId="22"/>
          <ac:spMkLst>
            <pc:docMk/>
            <pc:sldMk cId="363329775" sldId="275"/>
            <ac:spMk id="3" creationId="{DAA10630-D2F5-8808-AC65-18096FAAFDCC}"/>
          </ac:spMkLst>
        </pc:spChg>
        <pc:spChg chg="add mod">
          <ac:chgData name="Emmanuel Duarte" userId="28c15a617a361eb5" providerId="LiveId" clId="{0EE02992-0A84-49A6-829B-F6E70E8207BE}" dt="2023-01-30T22:21:07.322" v="3228" actId="1076"/>
          <ac:spMkLst>
            <pc:docMk/>
            <pc:sldMk cId="363329775" sldId="275"/>
            <ac:spMk id="6" creationId="{379BBBF2-3486-8827-A059-CD4861202EF9}"/>
          </ac:spMkLst>
        </pc:spChg>
        <pc:picChg chg="add mod ord modCrop">
          <ac:chgData name="Emmanuel Duarte" userId="28c15a617a361eb5" providerId="LiveId" clId="{0EE02992-0A84-49A6-829B-F6E70E8207BE}" dt="2023-01-30T22:20:13.822" v="3177" actId="1076"/>
          <ac:picMkLst>
            <pc:docMk/>
            <pc:sldMk cId="363329775" sldId="275"/>
            <ac:picMk id="5" creationId="{CC7383B1-66C1-5771-71F9-D81EAAFC0829}"/>
          </ac:picMkLst>
        </pc:picChg>
        <pc:picChg chg="add del mod">
          <ac:chgData name="Emmanuel Duarte" userId="28c15a617a361eb5" providerId="LiveId" clId="{0EE02992-0A84-49A6-829B-F6E70E8207BE}" dt="2023-01-31T19:29:28.657" v="3285"/>
          <ac:picMkLst>
            <pc:docMk/>
            <pc:sldMk cId="363329775" sldId="275"/>
            <ac:picMk id="10" creationId="{5348AF17-F45C-B925-2463-5141CFCAD52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CE5FD-37D8-49C1-AB89-50E5305B9076}" type="datetimeFigureOut">
              <a:rPr lang="en-US" smtClean="0"/>
              <a:t>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3867A-59C5-4C72-BB02-4B9F33EA8462}" type="slidenum">
              <a:rPr lang="en-US" smtClean="0"/>
              <a:t>‹#›</a:t>
            </a:fld>
            <a:endParaRPr lang="en-US"/>
          </a:p>
        </p:txBody>
      </p:sp>
    </p:spTree>
    <p:extLst>
      <p:ext uri="{BB962C8B-B14F-4D97-AF65-F5344CB8AC3E}">
        <p14:creationId xmlns:p14="http://schemas.microsoft.com/office/powerpoint/2010/main" val="3195616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The Name of the game, </a:t>
            </a:r>
          </a:p>
          <a:p>
            <a:r>
              <a:rPr lang="en-US" dirty="0"/>
              <a:t>Chris’s excitement and many years of work </a:t>
            </a:r>
          </a:p>
          <a:p>
            <a:endParaRPr lang="en-US" dirty="0"/>
          </a:p>
        </p:txBody>
      </p:sp>
      <p:sp>
        <p:nvSpPr>
          <p:cNvPr id="4" name="Slide Number Placeholder 3"/>
          <p:cNvSpPr>
            <a:spLocks noGrp="1"/>
          </p:cNvSpPr>
          <p:nvPr>
            <p:ph type="sldNum" sz="quarter" idx="5"/>
          </p:nvPr>
        </p:nvSpPr>
        <p:spPr/>
        <p:txBody>
          <a:bodyPr/>
          <a:lstStyle/>
          <a:p>
            <a:fld id="{31C3867A-59C5-4C72-BB02-4B9F33EA8462}" type="slidenum">
              <a:rPr lang="en-US" smtClean="0"/>
              <a:t>1</a:t>
            </a:fld>
            <a:endParaRPr lang="en-US"/>
          </a:p>
        </p:txBody>
      </p:sp>
    </p:spTree>
    <p:extLst>
      <p:ext uri="{BB962C8B-B14F-4D97-AF65-F5344CB8AC3E}">
        <p14:creationId xmlns:p14="http://schemas.microsoft.com/office/powerpoint/2010/main" val="1732905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31C3867A-59C5-4C72-BB02-4B9F33EA8462}" type="slidenum">
              <a:rPr lang="en-US" smtClean="0"/>
              <a:t>8</a:t>
            </a:fld>
            <a:endParaRPr lang="en-US"/>
          </a:p>
        </p:txBody>
      </p:sp>
    </p:spTree>
    <p:extLst>
      <p:ext uri="{BB962C8B-B14F-4D97-AF65-F5344CB8AC3E}">
        <p14:creationId xmlns:p14="http://schemas.microsoft.com/office/powerpoint/2010/main" val="3114705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the game is to acquire 4 booties.</a:t>
            </a:r>
          </a:p>
          <a:p>
            <a:endParaRPr lang="en-US" dirty="0"/>
          </a:p>
          <a:p>
            <a:r>
              <a:rPr lang="en-US" dirty="0"/>
              <a:t>I wanted to get a booty count for the winners and compare them to the losers to see if there’s a power that is overpowered</a:t>
            </a:r>
          </a:p>
          <a:p>
            <a:endParaRPr lang="en-US" dirty="0"/>
          </a:p>
          <a:p>
            <a:endParaRPr lang="en-US" dirty="0"/>
          </a:p>
          <a:p>
            <a:r>
              <a:rPr lang="en-US" dirty="0"/>
              <a:t> I wanted to separate them by what player won for more valuable and </a:t>
            </a:r>
            <a:r>
              <a:rPr lang="en-US" dirty="0" err="1"/>
              <a:t>reuseable</a:t>
            </a:r>
            <a:r>
              <a:rPr lang="en-US" dirty="0"/>
              <a:t> code</a:t>
            </a:r>
          </a:p>
          <a:p>
            <a:endParaRPr lang="en-US" dirty="0"/>
          </a:p>
          <a:p>
            <a:r>
              <a:rPr lang="en-US" dirty="0"/>
              <a:t>Separated </a:t>
            </a:r>
            <a:r>
              <a:rPr lang="en-US" dirty="0" err="1"/>
              <a:t>df</a:t>
            </a:r>
            <a:r>
              <a:rPr lang="en-US" dirty="0"/>
              <a:t> by wins of different characters, and then looking directly at the players column I needed to go 4 layers deep into a dictionary to extract the information. </a:t>
            </a:r>
          </a:p>
          <a:p>
            <a:endParaRPr lang="en-US" dirty="0"/>
          </a:p>
          <a:p>
            <a:r>
              <a:rPr lang="en-US" dirty="0"/>
              <a:t>I needed to flatten the nested list to get a proper count of the booties. I Unnested the powers and put them in a separate list. </a:t>
            </a:r>
          </a:p>
          <a:p>
            <a:endParaRPr lang="en-US" dirty="0"/>
          </a:p>
          <a:p>
            <a:r>
              <a:rPr lang="en-US" dirty="0"/>
              <a:t>From there I was able to apply the pandas tools to get an analysis of the powers</a:t>
            </a:r>
          </a:p>
        </p:txBody>
      </p:sp>
      <p:sp>
        <p:nvSpPr>
          <p:cNvPr id="4" name="Slide Number Placeholder 3"/>
          <p:cNvSpPr>
            <a:spLocks noGrp="1"/>
          </p:cNvSpPr>
          <p:nvPr>
            <p:ph type="sldNum" sz="quarter" idx="5"/>
          </p:nvPr>
        </p:nvSpPr>
        <p:spPr/>
        <p:txBody>
          <a:bodyPr/>
          <a:lstStyle/>
          <a:p>
            <a:fld id="{31C3867A-59C5-4C72-BB02-4B9F33EA8462}" type="slidenum">
              <a:rPr lang="en-US" smtClean="0"/>
              <a:t>12</a:t>
            </a:fld>
            <a:endParaRPr lang="en-US"/>
          </a:p>
        </p:txBody>
      </p:sp>
    </p:spTree>
    <p:extLst>
      <p:ext uri="{BB962C8B-B14F-4D97-AF65-F5344CB8AC3E}">
        <p14:creationId xmlns:p14="http://schemas.microsoft.com/office/powerpoint/2010/main" val="18638884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1/30/2023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1/30/2023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19FE-9C58-8DFF-B7D6-F84EC1A1774D}"/>
              </a:ext>
            </a:extLst>
          </p:cNvPr>
          <p:cNvSpPr>
            <a:spLocks noGrp="1"/>
          </p:cNvSpPr>
          <p:nvPr>
            <p:ph type="ctrTitle"/>
          </p:nvPr>
        </p:nvSpPr>
        <p:spPr>
          <a:xfrm>
            <a:off x="1876423" y="1238250"/>
            <a:ext cx="8791575" cy="1814513"/>
          </a:xfrm>
        </p:spPr>
        <p:txBody>
          <a:bodyPr/>
          <a:lstStyle/>
          <a:p>
            <a:r>
              <a:rPr lang="en-US" dirty="0"/>
              <a:t>Game Simulation data analysis</a:t>
            </a:r>
          </a:p>
        </p:txBody>
      </p:sp>
      <p:sp>
        <p:nvSpPr>
          <p:cNvPr id="3" name="Subtitle 2">
            <a:extLst>
              <a:ext uri="{FF2B5EF4-FFF2-40B4-BE49-F238E27FC236}">
                <a16:creationId xmlns:a16="http://schemas.microsoft.com/office/drawing/2014/main" id="{88BE35A6-9270-8C16-C146-4957BE5A7B7C}"/>
              </a:ext>
            </a:extLst>
          </p:cNvPr>
          <p:cNvSpPr>
            <a:spLocks noGrp="1"/>
          </p:cNvSpPr>
          <p:nvPr>
            <p:ph type="subTitle" idx="1"/>
          </p:nvPr>
        </p:nvSpPr>
        <p:spPr>
          <a:xfrm>
            <a:off x="1876424" y="3963988"/>
            <a:ext cx="8791575" cy="1655762"/>
          </a:xfrm>
        </p:spPr>
        <p:txBody>
          <a:bodyPr/>
          <a:lstStyle/>
          <a:p>
            <a:r>
              <a:rPr lang="en-US" dirty="0"/>
              <a:t>Capstone project for Emmanuel Duarte</a:t>
            </a:r>
          </a:p>
          <a:p>
            <a:r>
              <a:rPr lang="en-US" dirty="0"/>
              <a:t>Based off gameplay simulations developed by Chris </a:t>
            </a:r>
            <a:r>
              <a:rPr lang="en-US" dirty="0" err="1"/>
              <a:t>Moscoso</a:t>
            </a:r>
            <a:endParaRPr lang="en-US" dirty="0"/>
          </a:p>
          <a:p>
            <a:r>
              <a:rPr lang="en-US" dirty="0"/>
              <a:t>Jan. 2023</a:t>
            </a:r>
          </a:p>
          <a:p>
            <a:endParaRPr lang="en-US" dirty="0"/>
          </a:p>
        </p:txBody>
      </p:sp>
      <p:pic>
        <p:nvPicPr>
          <p:cNvPr id="85" name="Steezy Beats &amp; Exys">
            <a:hlinkClick r:id="" action="ppaction://media"/>
            <a:extLst>
              <a:ext uri="{FF2B5EF4-FFF2-40B4-BE49-F238E27FC236}">
                <a16:creationId xmlns:a16="http://schemas.microsoft.com/office/drawing/2014/main" id="{DCD8F82D-C9C5-F1E2-4075-903B89E613BA}"/>
              </a:ext>
            </a:extLst>
          </p:cNvPr>
          <p:cNvPicPr>
            <a:picLocks noChangeAspect="1"/>
          </p:cNvPicPr>
          <p:nvPr>
            <a:audioFile r:link="rId1"/>
            <p:extLst>
              <p:ext uri="{DAA4B4D4-6D71-4841-9C94-3DE7FCFB9230}">
                <p14:media xmlns:p14="http://schemas.microsoft.com/office/powerpoint/2010/main" r:embed="rId2">
                  <p14:trim st="22000"/>
                </p14:media>
              </p:ext>
            </p:extLst>
          </p:nvPr>
        </p:nvPicPr>
        <p:blipFill>
          <a:blip r:embed="rId5"/>
          <a:stretch>
            <a:fillRect/>
          </a:stretch>
        </p:blipFill>
        <p:spPr>
          <a:xfrm>
            <a:off x="280275" y="156780"/>
            <a:ext cx="360856" cy="360856"/>
          </a:xfrm>
          <a:prstGeom prst="rect">
            <a:avLst/>
          </a:prstGeom>
        </p:spPr>
      </p:pic>
    </p:spTree>
    <p:extLst>
      <p:ext uri="{BB962C8B-B14F-4D97-AF65-F5344CB8AC3E}">
        <p14:creationId xmlns:p14="http://schemas.microsoft.com/office/powerpoint/2010/main" val="273454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082" numSld="999" showWhenStopped="0">
                <p:cTn id="7" repeatCount="indefinite" fill="hold" display="0">
                  <p:stCondLst>
                    <p:cond delay="indefinite"/>
                  </p:stCondLst>
                  <p:endCondLst>
                    <p:cond evt="onStopAudio" delay="0">
                      <p:tgtEl>
                        <p:sldTgt/>
                      </p:tgtEl>
                    </p:cond>
                  </p:endCondLst>
                </p:cTn>
                <p:tgtEl>
                  <p:spTgt spid="8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317986C-A2D3-BB80-FA86-778583294CB8}"/>
              </a:ext>
            </a:extLst>
          </p:cNvPr>
          <p:cNvSpPr txBox="1"/>
          <p:nvPr/>
        </p:nvSpPr>
        <p:spPr>
          <a:xfrm>
            <a:off x="123325" y="190041"/>
            <a:ext cx="5629711" cy="400110"/>
          </a:xfrm>
          <a:prstGeom prst="rect">
            <a:avLst/>
          </a:prstGeom>
          <a:noFill/>
        </p:spPr>
        <p:txBody>
          <a:bodyPr wrap="square" rtlCol="0">
            <a:spAutoFit/>
          </a:bodyPr>
          <a:lstStyle/>
          <a:p>
            <a:r>
              <a:rPr lang="en-US" sz="2000" dirty="0"/>
              <a:t>Question Answered/Code Used/Charts &amp; Graphs </a:t>
            </a:r>
          </a:p>
        </p:txBody>
      </p:sp>
      <p:sp>
        <p:nvSpPr>
          <p:cNvPr id="10" name="Text Placeholder 3">
            <a:extLst>
              <a:ext uri="{FF2B5EF4-FFF2-40B4-BE49-F238E27FC236}">
                <a16:creationId xmlns:a16="http://schemas.microsoft.com/office/drawing/2014/main" id="{97C7515A-EEA9-BD0A-9130-7C27E0D13B1A}"/>
              </a:ext>
            </a:extLst>
          </p:cNvPr>
          <p:cNvSpPr>
            <a:spLocks noGrp="1"/>
          </p:cNvSpPr>
          <p:nvPr>
            <p:ph type="body" sz="half" idx="2"/>
          </p:nvPr>
        </p:nvSpPr>
        <p:spPr>
          <a:xfrm>
            <a:off x="891904" y="711810"/>
            <a:ext cx="5934511" cy="2685838"/>
          </a:xfrm>
        </p:spPr>
        <p:txBody>
          <a:bodyPr>
            <a:normAutofit fontScale="92500" lnSpcReduction="20000"/>
          </a:bodyPr>
          <a:lstStyle/>
          <a:p>
            <a:r>
              <a:rPr lang="en-US" dirty="0"/>
              <a:t>In order to help with future simulations, I was tasked with comparing the roles of one player at the start of the game to the roles at the end of the game. I need to compare these two columns and have a third column that will say true if the strings match and false if they don’t. </a:t>
            </a:r>
          </a:p>
          <a:p>
            <a:r>
              <a:rPr lang="en-US" dirty="0"/>
              <a:t>This is an if else statement that will yield False if the strings match and True if they don’t. </a:t>
            </a:r>
          </a:p>
          <a:p>
            <a:r>
              <a:rPr lang="en-US" dirty="0"/>
              <a:t>The simulation had bug and none of the players switched roles, but the code will work when the simulation is updated. </a:t>
            </a:r>
          </a:p>
          <a:p>
            <a:r>
              <a:rPr lang="en-US" dirty="0"/>
              <a:t> </a:t>
            </a:r>
          </a:p>
          <a:p>
            <a:endParaRPr lang="en-US" dirty="0"/>
          </a:p>
          <a:p>
            <a:endParaRPr lang="en-US" dirty="0"/>
          </a:p>
        </p:txBody>
      </p:sp>
      <p:sp>
        <p:nvSpPr>
          <p:cNvPr id="11" name="TextBox 10">
            <a:extLst>
              <a:ext uri="{FF2B5EF4-FFF2-40B4-BE49-F238E27FC236}">
                <a16:creationId xmlns:a16="http://schemas.microsoft.com/office/drawing/2014/main" id="{24063A25-A941-CDF3-448F-BF65E0821772}"/>
              </a:ext>
            </a:extLst>
          </p:cNvPr>
          <p:cNvSpPr txBox="1"/>
          <p:nvPr/>
        </p:nvSpPr>
        <p:spPr>
          <a:xfrm>
            <a:off x="7543304" y="3350030"/>
            <a:ext cx="3067664" cy="369332"/>
          </a:xfrm>
          <a:prstGeom prst="rect">
            <a:avLst/>
          </a:prstGeom>
          <a:noFill/>
        </p:spPr>
        <p:txBody>
          <a:bodyPr wrap="square" rtlCol="0">
            <a:spAutoFit/>
          </a:bodyPr>
          <a:lstStyle/>
          <a:p>
            <a:r>
              <a:rPr lang="en-US" dirty="0"/>
              <a:t>R Code Used </a:t>
            </a:r>
          </a:p>
        </p:txBody>
      </p:sp>
      <p:sp>
        <p:nvSpPr>
          <p:cNvPr id="14" name="TextBox 13">
            <a:extLst>
              <a:ext uri="{FF2B5EF4-FFF2-40B4-BE49-F238E27FC236}">
                <a16:creationId xmlns:a16="http://schemas.microsoft.com/office/drawing/2014/main" id="{EEDA78AB-7056-B176-5B2E-409889F7F9BE}"/>
              </a:ext>
            </a:extLst>
          </p:cNvPr>
          <p:cNvSpPr txBox="1"/>
          <p:nvPr/>
        </p:nvSpPr>
        <p:spPr>
          <a:xfrm>
            <a:off x="996679" y="2849044"/>
            <a:ext cx="3254477" cy="369332"/>
          </a:xfrm>
          <a:prstGeom prst="rect">
            <a:avLst/>
          </a:prstGeom>
          <a:noFill/>
        </p:spPr>
        <p:txBody>
          <a:bodyPr wrap="square" rtlCol="0">
            <a:spAutoFit/>
          </a:bodyPr>
          <a:lstStyle/>
          <a:p>
            <a:r>
              <a:rPr lang="en-US" dirty="0"/>
              <a:t>Python Pandas Code Used</a:t>
            </a:r>
          </a:p>
        </p:txBody>
      </p:sp>
      <p:pic>
        <p:nvPicPr>
          <p:cNvPr id="3" name="Picture 2">
            <a:extLst>
              <a:ext uri="{FF2B5EF4-FFF2-40B4-BE49-F238E27FC236}">
                <a16:creationId xmlns:a16="http://schemas.microsoft.com/office/drawing/2014/main" id="{6C9B82F7-CC11-B2D7-94BF-C2365362A193}"/>
              </a:ext>
            </a:extLst>
          </p:cNvPr>
          <p:cNvPicPr>
            <a:picLocks noChangeAspect="1"/>
          </p:cNvPicPr>
          <p:nvPr/>
        </p:nvPicPr>
        <p:blipFill rotWithShape="1">
          <a:blip r:embed="rId2"/>
          <a:srcRect l="5065" t="40392" r="12813" b="16690"/>
          <a:stretch/>
        </p:blipFill>
        <p:spPr>
          <a:xfrm>
            <a:off x="4948995" y="3719362"/>
            <a:ext cx="7109656" cy="1700363"/>
          </a:xfrm>
          <a:prstGeom prst="rect">
            <a:avLst/>
          </a:prstGeom>
        </p:spPr>
      </p:pic>
      <p:pic>
        <p:nvPicPr>
          <p:cNvPr id="5" name="Picture 4">
            <a:extLst>
              <a:ext uri="{FF2B5EF4-FFF2-40B4-BE49-F238E27FC236}">
                <a16:creationId xmlns:a16="http://schemas.microsoft.com/office/drawing/2014/main" id="{0C80AE49-9BA0-50D4-6D57-A7D7033F480C}"/>
              </a:ext>
            </a:extLst>
          </p:cNvPr>
          <p:cNvPicPr>
            <a:picLocks noChangeAspect="1"/>
          </p:cNvPicPr>
          <p:nvPr/>
        </p:nvPicPr>
        <p:blipFill rotWithShape="1">
          <a:blip r:embed="rId3"/>
          <a:srcRect l="5066" t="33750" r="33750" b="38194"/>
          <a:stretch/>
        </p:blipFill>
        <p:spPr>
          <a:xfrm>
            <a:off x="4948994" y="5419725"/>
            <a:ext cx="7109657" cy="1316437"/>
          </a:xfrm>
          <a:prstGeom prst="rect">
            <a:avLst/>
          </a:prstGeom>
        </p:spPr>
      </p:pic>
      <p:pic>
        <p:nvPicPr>
          <p:cNvPr id="12" name="Picture 11">
            <a:extLst>
              <a:ext uri="{FF2B5EF4-FFF2-40B4-BE49-F238E27FC236}">
                <a16:creationId xmlns:a16="http://schemas.microsoft.com/office/drawing/2014/main" id="{4089D8B5-DFB2-DCE8-63A4-F7635C0419D4}"/>
              </a:ext>
            </a:extLst>
          </p:cNvPr>
          <p:cNvPicPr>
            <a:picLocks noChangeAspect="1"/>
          </p:cNvPicPr>
          <p:nvPr/>
        </p:nvPicPr>
        <p:blipFill rotWithShape="1">
          <a:blip r:embed="rId4"/>
          <a:srcRect l="24922" t="29532" r="18829" b="14828"/>
          <a:stretch/>
        </p:blipFill>
        <p:spPr>
          <a:xfrm>
            <a:off x="123325" y="3218377"/>
            <a:ext cx="4791634" cy="3517786"/>
          </a:xfrm>
          <a:prstGeom prst="rect">
            <a:avLst/>
          </a:prstGeom>
        </p:spPr>
      </p:pic>
      <p:pic>
        <p:nvPicPr>
          <p:cNvPr id="16" name="Picture 15">
            <a:extLst>
              <a:ext uri="{FF2B5EF4-FFF2-40B4-BE49-F238E27FC236}">
                <a16:creationId xmlns:a16="http://schemas.microsoft.com/office/drawing/2014/main" id="{3E11EC27-AD7C-F87D-E513-D2C633C5E83A}"/>
              </a:ext>
            </a:extLst>
          </p:cNvPr>
          <p:cNvPicPr>
            <a:picLocks noChangeAspect="1"/>
          </p:cNvPicPr>
          <p:nvPr/>
        </p:nvPicPr>
        <p:blipFill rotWithShape="1">
          <a:blip r:embed="rId5"/>
          <a:srcRect l="25391" t="52222" r="50003" b="18611"/>
          <a:stretch/>
        </p:blipFill>
        <p:spPr>
          <a:xfrm>
            <a:off x="7356248" y="502199"/>
            <a:ext cx="4073752" cy="2716177"/>
          </a:xfrm>
          <a:prstGeom prst="rect">
            <a:avLst/>
          </a:prstGeom>
        </p:spPr>
      </p:pic>
    </p:spTree>
    <p:extLst>
      <p:ext uri="{BB962C8B-B14F-4D97-AF65-F5344CB8AC3E}">
        <p14:creationId xmlns:p14="http://schemas.microsoft.com/office/powerpoint/2010/main" val="4242468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317986C-A2D3-BB80-FA86-778583294CB8}"/>
              </a:ext>
            </a:extLst>
          </p:cNvPr>
          <p:cNvSpPr txBox="1"/>
          <p:nvPr/>
        </p:nvSpPr>
        <p:spPr>
          <a:xfrm>
            <a:off x="408891" y="200025"/>
            <a:ext cx="5629711" cy="400110"/>
          </a:xfrm>
          <a:prstGeom prst="rect">
            <a:avLst/>
          </a:prstGeom>
          <a:noFill/>
        </p:spPr>
        <p:txBody>
          <a:bodyPr wrap="square" rtlCol="0">
            <a:spAutoFit/>
          </a:bodyPr>
          <a:lstStyle/>
          <a:p>
            <a:r>
              <a:rPr lang="en-US" sz="2000" dirty="0"/>
              <a:t>Question Answered/Code Used/Charts &amp; Graphs </a:t>
            </a:r>
          </a:p>
        </p:txBody>
      </p:sp>
      <p:sp>
        <p:nvSpPr>
          <p:cNvPr id="10" name="Text Placeholder 3">
            <a:extLst>
              <a:ext uri="{FF2B5EF4-FFF2-40B4-BE49-F238E27FC236}">
                <a16:creationId xmlns:a16="http://schemas.microsoft.com/office/drawing/2014/main" id="{97C7515A-EEA9-BD0A-9130-7C27E0D13B1A}"/>
              </a:ext>
            </a:extLst>
          </p:cNvPr>
          <p:cNvSpPr>
            <a:spLocks noGrp="1"/>
          </p:cNvSpPr>
          <p:nvPr>
            <p:ph type="body" sz="half" idx="2"/>
          </p:nvPr>
        </p:nvSpPr>
        <p:spPr>
          <a:xfrm>
            <a:off x="408891" y="680676"/>
            <a:ext cx="5934511" cy="2685838"/>
          </a:xfrm>
        </p:spPr>
        <p:txBody>
          <a:bodyPr>
            <a:normAutofit fontScale="85000" lnSpcReduction="10000"/>
          </a:bodyPr>
          <a:lstStyle/>
          <a:p>
            <a:r>
              <a:rPr lang="en-US" dirty="0"/>
              <a:t>On average how long does it take to simulate a game? </a:t>
            </a:r>
          </a:p>
          <a:p>
            <a:r>
              <a:rPr lang="en-US" dirty="0"/>
              <a:t>Looking for the difference between a game start and a game end. This is not as simple as it sounds since the format of these time stamps are as such "2023-01-19T05:06:02.384Z“ in a string format where the only part I'm interested in is 02.384.  A game simulation only takes a fraction of a second. </a:t>
            </a:r>
          </a:p>
          <a:p>
            <a:r>
              <a:rPr lang="en-US" dirty="0"/>
              <a:t>I needed to isolate a segment of the timestamp and convert to a numeric value before processing. </a:t>
            </a:r>
          </a:p>
          <a:p>
            <a:r>
              <a:rPr lang="en-US" dirty="0"/>
              <a:t>Used .describe() method in pandas to get various stats from the different length of games. </a:t>
            </a:r>
          </a:p>
          <a:p>
            <a:endParaRPr lang="en-US" dirty="0"/>
          </a:p>
          <a:p>
            <a:endParaRPr lang="en-US" dirty="0"/>
          </a:p>
        </p:txBody>
      </p:sp>
      <p:sp>
        <p:nvSpPr>
          <p:cNvPr id="11" name="TextBox 10">
            <a:extLst>
              <a:ext uri="{FF2B5EF4-FFF2-40B4-BE49-F238E27FC236}">
                <a16:creationId xmlns:a16="http://schemas.microsoft.com/office/drawing/2014/main" id="{24063A25-A941-CDF3-448F-BF65E0821772}"/>
              </a:ext>
            </a:extLst>
          </p:cNvPr>
          <p:cNvSpPr txBox="1"/>
          <p:nvPr/>
        </p:nvSpPr>
        <p:spPr>
          <a:xfrm>
            <a:off x="7543304" y="2816225"/>
            <a:ext cx="3067664" cy="369332"/>
          </a:xfrm>
          <a:prstGeom prst="rect">
            <a:avLst/>
          </a:prstGeom>
          <a:noFill/>
        </p:spPr>
        <p:txBody>
          <a:bodyPr wrap="square" rtlCol="0">
            <a:spAutoFit/>
          </a:bodyPr>
          <a:lstStyle/>
          <a:p>
            <a:r>
              <a:rPr lang="en-US" dirty="0"/>
              <a:t>R Code Used </a:t>
            </a:r>
          </a:p>
        </p:txBody>
      </p:sp>
      <p:sp>
        <p:nvSpPr>
          <p:cNvPr id="14" name="TextBox 13">
            <a:extLst>
              <a:ext uri="{FF2B5EF4-FFF2-40B4-BE49-F238E27FC236}">
                <a16:creationId xmlns:a16="http://schemas.microsoft.com/office/drawing/2014/main" id="{EEDA78AB-7056-B176-5B2E-409889F7F9BE}"/>
              </a:ext>
            </a:extLst>
          </p:cNvPr>
          <p:cNvSpPr txBox="1"/>
          <p:nvPr/>
        </p:nvSpPr>
        <p:spPr>
          <a:xfrm>
            <a:off x="1172134" y="3350030"/>
            <a:ext cx="3254477" cy="369332"/>
          </a:xfrm>
          <a:prstGeom prst="rect">
            <a:avLst/>
          </a:prstGeom>
          <a:noFill/>
        </p:spPr>
        <p:txBody>
          <a:bodyPr wrap="square" rtlCol="0">
            <a:spAutoFit/>
          </a:bodyPr>
          <a:lstStyle/>
          <a:p>
            <a:r>
              <a:rPr lang="en-US" dirty="0"/>
              <a:t>Python Pandas Code Used</a:t>
            </a:r>
          </a:p>
        </p:txBody>
      </p:sp>
      <p:pic>
        <p:nvPicPr>
          <p:cNvPr id="7" name="Picture 6">
            <a:extLst>
              <a:ext uri="{FF2B5EF4-FFF2-40B4-BE49-F238E27FC236}">
                <a16:creationId xmlns:a16="http://schemas.microsoft.com/office/drawing/2014/main" id="{46C195E8-2399-AB0F-B70A-5C2CBC9F21BF}"/>
              </a:ext>
            </a:extLst>
          </p:cNvPr>
          <p:cNvPicPr>
            <a:picLocks noChangeAspect="1"/>
          </p:cNvPicPr>
          <p:nvPr/>
        </p:nvPicPr>
        <p:blipFill rotWithShape="1">
          <a:blip r:embed="rId2"/>
          <a:srcRect l="5234" t="21111" r="9063" b="19722"/>
          <a:stretch/>
        </p:blipFill>
        <p:spPr>
          <a:xfrm>
            <a:off x="5196077" y="3185557"/>
            <a:ext cx="6943724" cy="2933930"/>
          </a:xfrm>
          <a:prstGeom prst="rect">
            <a:avLst/>
          </a:prstGeom>
        </p:spPr>
      </p:pic>
      <p:pic>
        <p:nvPicPr>
          <p:cNvPr id="13" name="Picture 12">
            <a:extLst>
              <a:ext uri="{FF2B5EF4-FFF2-40B4-BE49-F238E27FC236}">
                <a16:creationId xmlns:a16="http://schemas.microsoft.com/office/drawing/2014/main" id="{04C3E17B-09C3-333D-085C-648A4BB71308}"/>
              </a:ext>
            </a:extLst>
          </p:cNvPr>
          <p:cNvPicPr>
            <a:picLocks noChangeAspect="1"/>
          </p:cNvPicPr>
          <p:nvPr/>
        </p:nvPicPr>
        <p:blipFill rotWithShape="1">
          <a:blip r:embed="rId3"/>
          <a:srcRect l="24766" t="31250" r="19375" b="29587"/>
          <a:stretch/>
        </p:blipFill>
        <p:spPr>
          <a:xfrm>
            <a:off x="52199" y="3719363"/>
            <a:ext cx="5091301" cy="2938612"/>
          </a:xfrm>
          <a:prstGeom prst="rect">
            <a:avLst/>
          </a:prstGeom>
        </p:spPr>
      </p:pic>
      <p:pic>
        <p:nvPicPr>
          <p:cNvPr id="17" name="Picture 16">
            <a:extLst>
              <a:ext uri="{FF2B5EF4-FFF2-40B4-BE49-F238E27FC236}">
                <a16:creationId xmlns:a16="http://schemas.microsoft.com/office/drawing/2014/main" id="{9D89B7E2-128C-25DE-0D06-9DBCB04A231C}"/>
              </a:ext>
            </a:extLst>
          </p:cNvPr>
          <p:cNvPicPr>
            <a:picLocks noChangeAspect="1"/>
          </p:cNvPicPr>
          <p:nvPr/>
        </p:nvPicPr>
        <p:blipFill rotWithShape="1">
          <a:blip r:embed="rId4"/>
          <a:srcRect l="24609" t="71667" r="57812" b="11988"/>
          <a:stretch/>
        </p:blipFill>
        <p:spPr>
          <a:xfrm>
            <a:off x="7543304" y="201233"/>
            <a:ext cx="4039096" cy="2112660"/>
          </a:xfrm>
          <a:prstGeom prst="rect">
            <a:avLst/>
          </a:prstGeom>
        </p:spPr>
      </p:pic>
    </p:spTree>
    <p:extLst>
      <p:ext uri="{BB962C8B-B14F-4D97-AF65-F5344CB8AC3E}">
        <p14:creationId xmlns:p14="http://schemas.microsoft.com/office/powerpoint/2010/main" val="598958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317986C-A2D3-BB80-FA86-778583294CB8}"/>
              </a:ext>
            </a:extLst>
          </p:cNvPr>
          <p:cNvSpPr txBox="1"/>
          <p:nvPr/>
        </p:nvSpPr>
        <p:spPr>
          <a:xfrm>
            <a:off x="123325" y="102089"/>
            <a:ext cx="5629711" cy="400110"/>
          </a:xfrm>
          <a:prstGeom prst="rect">
            <a:avLst/>
          </a:prstGeom>
          <a:noFill/>
        </p:spPr>
        <p:txBody>
          <a:bodyPr wrap="square" rtlCol="0">
            <a:spAutoFit/>
          </a:bodyPr>
          <a:lstStyle/>
          <a:p>
            <a:r>
              <a:rPr lang="en-US" sz="2000" dirty="0"/>
              <a:t>Question Answered/Code Used/</a:t>
            </a:r>
            <a:r>
              <a:rPr lang="en-US" sz="2000" dirty="0" err="1"/>
              <a:t>Charts&amp;Graphs</a:t>
            </a:r>
            <a:r>
              <a:rPr lang="en-US" sz="2000" dirty="0"/>
              <a:t> </a:t>
            </a:r>
          </a:p>
        </p:txBody>
      </p:sp>
      <p:sp>
        <p:nvSpPr>
          <p:cNvPr id="10" name="Text Placeholder 3">
            <a:extLst>
              <a:ext uri="{FF2B5EF4-FFF2-40B4-BE49-F238E27FC236}">
                <a16:creationId xmlns:a16="http://schemas.microsoft.com/office/drawing/2014/main" id="{97C7515A-EEA9-BD0A-9130-7C27E0D13B1A}"/>
              </a:ext>
            </a:extLst>
          </p:cNvPr>
          <p:cNvSpPr>
            <a:spLocks noGrp="1"/>
          </p:cNvSpPr>
          <p:nvPr>
            <p:ph type="body" sz="half" idx="2"/>
          </p:nvPr>
        </p:nvSpPr>
        <p:spPr>
          <a:xfrm>
            <a:off x="263254" y="508852"/>
            <a:ext cx="5099321" cy="2728829"/>
          </a:xfrm>
        </p:spPr>
        <p:txBody>
          <a:bodyPr>
            <a:normAutofit fontScale="92500" lnSpcReduction="20000"/>
          </a:bodyPr>
          <a:lstStyle/>
          <a:p>
            <a:r>
              <a:rPr lang="en-US" dirty="0"/>
              <a:t>What booties do players (Alexa and Alpha) have at the end of a match? Compare that to a winning game vs. a losing game.</a:t>
            </a:r>
          </a:p>
          <a:p>
            <a:r>
              <a:rPr lang="en-US" dirty="0"/>
              <a:t>Is there a booty that contributes to wins more than losses?</a:t>
            </a:r>
          </a:p>
          <a:p>
            <a:r>
              <a:rPr lang="en-US" dirty="0"/>
              <a:t>This question required the unnesting of various lists and dictionaries inside of lists. </a:t>
            </a:r>
          </a:p>
          <a:p>
            <a:r>
              <a:rPr lang="en-US" dirty="0"/>
              <a:t>I tried my best to explain this in the comments of the code. </a:t>
            </a:r>
          </a:p>
          <a:p>
            <a:r>
              <a:rPr lang="en-US" dirty="0"/>
              <a:t>I don’t know of a simpler way to have done this, but I learned a lot about how JSON files hold data through finding this specific data in this giant nested data-frame. </a:t>
            </a:r>
          </a:p>
          <a:p>
            <a:endParaRPr lang="en-US" dirty="0"/>
          </a:p>
        </p:txBody>
      </p:sp>
      <p:sp>
        <p:nvSpPr>
          <p:cNvPr id="14" name="TextBox 13">
            <a:extLst>
              <a:ext uri="{FF2B5EF4-FFF2-40B4-BE49-F238E27FC236}">
                <a16:creationId xmlns:a16="http://schemas.microsoft.com/office/drawing/2014/main" id="{EEDA78AB-7056-B176-5B2E-409889F7F9BE}"/>
              </a:ext>
            </a:extLst>
          </p:cNvPr>
          <p:cNvSpPr txBox="1"/>
          <p:nvPr/>
        </p:nvSpPr>
        <p:spPr>
          <a:xfrm>
            <a:off x="5461821" y="598460"/>
            <a:ext cx="3254477" cy="369332"/>
          </a:xfrm>
          <a:prstGeom prst="rect">
            <a:avLst/>
          </a:prstGeom>
          <a:noFill/>
        </p:spPr>
        <p:txBody>
          <a:bodyPr wrap="square" rtlCol="0">
            <a:spAutoFit/>
          </a:bodyPr>
          <a:lstStyle/>
          <a:p>
            <a:r>
              <a:rPr lang="en-US" dirty="0"/>
              <a:t>Python Pandas Code Used</a:t>
            </a:r>
          </a:p>
        </p:txBody>
      </p:sp>
      <p:pic>
        <p:nvPicPr>
          <p:cNvPr id="4" name="Picture 3">
            <a:extLst>
              <a:ext uri="{FF2B5EF4-FFF2-40B4-BE49-F238E27FC236}">
                <a16:creationId xmlns:a16="http://schemas.microsoft.com/office/drawing/2014/main" id="{42FEEA30-5ED7-DF4F-6156-AAB585A8E51C}"/>
              </a:ext>
            </a:extLst>
          </p:cNvPr>
          <p:cNvPicPr>
            <a:picLocks noChangeAspect="1"/>
          </p:cNvPicPr>
          <p:nvPr/>
        </p:nvPicPr>
        <p:blipFill rotWithShape="1">
          <a:blip r:embed="rId3"/>
          <a:srcRect l="24766" t="28055" r="50000" b="52083"/>
          <a:stretch/>
        </p:blipFill>
        <p:spPr>
          <a:xfrm>
            <a:off x="8425083" y="102089"/>
            <a:ext cx="3076576" cy="1362075"/>
          </a:xfrm>
          <a:prstGeom prst="rect">
            <a:avLst/>
          </a:prstGeom>
        </p:spPr>
      </p:pic>
      <p:pic>
        <p:nvPicPr>
          <p:cNvPr id="7" name="Picture 6">
            <a:extLst>
              <a:ext uri="{FF2B5EF4-FFF2-40B4-BE49-F238E27FC236}">
                <a16:creationId xmlns:a16="http://schemas.microsoft.com/office/drawing/2014/main" id="{EDFEE96C-201E-991E-FBC5-C1063CBF11ED}"/>
              </a:ext>
            </a:extLst>
          </p:cNvPr>
          <p:cNvPicPr>
            <a:picLocks noChangeAspect="1"/>
          </p:cNvPicPr>
          <p:nvPr/>
        </p:nvPicPr>
        <p:blipFill rotWithShape="1">
          <a:blip r:embed="rId4"/>
          <a:srcRect l="25000" t="32975" r="18984" b="13194"/>
          <a:stretch/>
        </p:blipFill>
        <p:spPr>
          <a:xfrm>
            <a:off x="5301585" y="1615824"/>
            <a:ext cx="6829425" cy="3691719"/>
          </a:xfrm>
          <a:prstGeom prst="rect">
            <a:avLst/>
          </a:prstGeom>
        </p:spPr>
      </p:pic>
      <p:pic>
        <p:nvPicPr>
          <p:cNvPr id="13" name="Picture 12">
            <a:extLst>
              <a:ext uri="{FF2B5EF4-FFF2-40B4-BE49-F238E27FC236}">
                <a16:creationId xmlns:a16="http://schemas.microsoft.com/office/drawing/2014/main" id="{1A558426-8F54-2CAD-DC55-A10500902F2C}"/>
              </a:ext>
            </a:extLst>
          </p:cNvPr>
          <p:cNvPicPr>
            <a:picLocks noChangeAspect="1"/>
          </p:cNvPicPr>
          <p:nvPr/>
        </p:nvPicPr>
        <p:blipFill rotWithShape="1">
          <a:blip r:embed="rId5"/>
          <a:srcRect l="24766" t="39305" r="65703" b="45000"/>
          <a:stretch/>
        </p:blipFill>
        <p:spPr>
          <a:xfrm>
            <a:off x="6474070" y="5417412"/>
            <a:ext cx="1293075" cy="1197684"/>
          </a:xfrm>
          <a:prstGeom prst="rect">
            <a:avLst/>
          </a:prstGeom>
        </p:spPr>
      </p:pic>
      <p:sp>
        <p:nvSpPr>
          <p:cNvPr id="15" name="TextBox 14">
            <a:extLst>
              <a:ext uri="{FF2B5EF4-FFF2-40B4-BE49-F238E27FC236}">
                <a16:creationId xmlns:a16="http://schemas.microsoft.com/office/drawing/2014/main" id="{0C5AD01F-88EF-E90B-C68B-C73ACE626405}"/>
              </a:ext>
            </a:extLst>
          </p:cNvPr>
          <p:cNvSpPr txBox="1"/>
          <p:nvPr/>
        </p:nvSpPr>
        <p:spPr>
          <a:xfrm>
            <a:off x="5301585" y="5770909"/>
            <a:ext cx="1743075" cy="369332"/>
          </a:xfrm>
          <a:prstGeom prst="rect">
            <a:avLst/>
          </a:prstGeom>
          <a:noFill/>
        </p:spPr>
        <p:txBody>
          <a:bodyPr wrap="square" rtlCol="0">
            <a:spAutoFit/>
          </a:bodyPr>
          <a:lstStyle/>
          <a:p>
            <a:r>
              <a:rPr lang="en-US" dirty="0"/>
              <a:t>Output -&gt;</a:t>
            </a:r>
          </a:p>
        </p:txBody>
      </p:sp>
      <p:sp>
        <p:nvSpPr>
          <p:cNvPr id="17" name="TextBox 16">
            <a:extLst>
              <a:ext uri="{FF2B5EF4-FFF2-40B4-BE49-F238E27FC236}">
                <a16:creationId xmlns:a16="http://schemas.microsoft.com/office/drawing/2014/main" id="{7CFF6EEC-73C7-4F02-FC03-4293F41B88FC}"/>
              </a:ext>
            </a:extLst>
          </p:cNvPr>
          <p:cNvSpPr txBox="1"/>
          <p:nvPr/>
        </p:nvSpPr>
        <p:spPr>
          <a:xfrm>
            <a:off x="708296" y="3237681"/>
            <a:ext cx="3781425" cy="369332"/>
          </a:xfrm>
          <a:prstGeom prst="rect">
            <a:avLst/>
          </a:prstGeom>
          <a:noFill/>
        </p:spPr>
        <p:txBody>
          <a:bodyPr wrap="square" rtlCol="0">
            <a:spAutoFit/>
          </a:bodyPr>
          <a:lstStyle/>
          <a:p>
            <a:r>
              <a:rPr lang="en-US" dirty="0"/>
              <a:t>Python Matplotlib Code Used</a:t>
            </a:r>
          </a:p>
        </p:txBody>
      </p:sp>
      <p:pic>
        <p:nvPicPr>
          <p:cNvPr id="19" name="Picture 18">
            <a:extLst>
              <a:ext uri="{FF2B5EF4-FFF2-40B4-BE49-F238E27FC236}">
                <a16:creationId xmlns:a16="http://schemas.microsoft.com/office/drawing/2014/main" id="{2E411049-42CB-DA04-BF50-CD39E7AC8FDD}"/>
              </a:ext>
            </a:extLst>
          </p:cNvPr>
          <p:cNvPicPr>
            <a:picLocks noChangeAspect="1"/>
          </p:cNvPicPr>
          <p:nvPr/>
        </p:nvPicPr>
        <p:blipFill rotWithShape="1">
          <a:blip r:embed="rId5"/>
          <a:srcRect l="25000" t="55695" r="35312" b="6370"/>
          <a:stretch/>
        </p:blipFill>
        <p:spPr>
          <a:xfrm>
            <a:off x="179658" y="3835347"/>
            <a:ext cx="4838700" cy="2601644"/>
          </a:xfrm>
          <a:prstGeom prst="rect">
            <a:avLst/>
          </a:prstGeom>
        </p:spPr>
      </p:pic>
      <p:sp>
        <p:nvSpPr>
          <p:cNvPr id="20" name="TextBox 19">
            <a:extLst>
              <a:ext uri="{FF2B5EF4-FFF2-40B4-BE49-F238E27FC236}">
                <a16:creationId xmlns:a16="http://schemas.microsoft.com/office/drawing/2014/main" id="{3A73C253-64B7-0E5D-720F-555C7CDA114C}"/>
              </a:ext>
            </a:extLst>
          </p:cNvPr>
          <p:cNvSpPr txBox="1"/>
          <p:nvPr/>
        </p:nvSpPr>
        <p:spPr>
          <a:xfrm>
            <a:off x="3248025" y="4895850"/>
            <a:ext cx="1571625" cy="369332"/>
          </a:xfrm>
          <a:prstGeom prst="rect">
            <a:avLst/>
          </a:prstGeom>
          <a:noFill/>
        </p:spPr>
        <p:txBody>
          <a:bodyPr wrap="square" rtlCol="0">
            <a:spAutoFit/>
          </a:bodyPr>
          <a:lstStyle/>
          <a:p>
            <a:r>
              <a:rPr lang="en-US" dirty="0">
                <a:solidFill>
                  <a:schemeClr val="bg1"/>
                </a:solidFill>
              </a:rPr>
              <a:t>&lt;-  Output</a:t>
            </a:r>
          </a:p>
        </p:txBody>
      </p:sp>
    </p:spTree>
    <p:extLst>
      <p:ext uri="{BB962C8B-B14F-4D97-AF65-F5344CB8AC3E}">
        <p14:creationId xmlns:p14="http://schemas.microsoft.com/office/powerpoint/2010/main" val="3702059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317986C-A2D3-BB80-FA86-778583294CB8}"/>
              </a:ext>
            </a:extLst>
          </p:cNvPr>
          <p:cNvSpPr txBox="1"/>
          <p:nvPr/>
        </p:nvSpPr>
        <p:spPr>
          <a:xfrm>
            <a:off x="123325" y="102089"/>
            <a:ext cx="5629711" cy="400110"/>
          </a:xfrm>
          <a:prstGeom prst="rect">
            <a:avLst/>
          </a:prstGeom>
          <a:noFill/>
        </p:spPr>
        <p:txBody>
          <a:bodyPr wrap="square" rtlCol="0">
            <a:spAutoFit/>
          </a:bodyPr>
          <a:lstStyle/>
          <a:p>
            <a:r>
              <a:rPr lang="en-US" sz="2000" dirty="0"/>
              <a:t>Question Answered/Code Used/</a:t>
            </a:r>
            <a:r>
              <a:rPr lang="en-US" sz="2000" dirty="0" err="1"/>
              <a:t>Charts&amp;Graphs</a:t>
            </a:r>
            <a:endParaRPr lang="en-US" sz="2000" dirty="0"/>
          </a:p>
        </p:txBody>
      </p:sp>
      <p:sp>
        <p:nvSpPr>
          <p:cNvPr id="10" name="Text Placeholder 3">
            <a:extLst>
              <a:ext uri="{FF2B5EF4-FFF2-40B4-BE49-F238E27FC236}">
                <a16:creationId xmlns:a16="http://schemas.microsoft.com/office/drawing/2014/main" id="{97C7515A-EEA9-BD0A-9130-7C27E0D13B1A}"/>
              </a:ext>
            </a:extLst>
          </p:cNvPr>
          <p:cNvSpPr>
            <a:spLocks noGrp="1"/>
          </p:cNvSpPr>
          <p:nvPr>
            <p:ph type="body" sz="half" idx="2"/>
          </p:nvPr>
        </p:nvSpPr>
        <p:spPr>
          <a:xfrm>
            <a:off x="263254" y="508852"/>
            <a:ext cx="5099321" cy="3326406"/>
          </a:xfrm>
        </p:spPr>
        <p:txBody>
          <a:bodyPr>
            <a:normAutofit lnSpcReduction="10000"/>
          </a:bodyPr>
          <a:lstStyle/>
          <a:p>
            <a:r>
              <a:rPr lang="en-US" dirty="0"/>
              <a:t>What booties do players (Alexa and Alpha) have at the end of a match, and comparing that to a winning game vs. a losing game.</a:t>
            </a:r>
          </a:p>
          <a:p>
            <a:r>
              <a:rPr lang="en-US" dirty="0"/>
              <a:t>Is there a booty that contributes to wins more than losses?</a:t>
            </a:r>
          </a:p>
          <a:p>
            <a:r>
              <a:rPr lang="en-US" dirty="0"/>
              <a:t>The answer to this question felt better represented in </a:t>
            </a:r>
            <a:r>
              <a:rPr lang="en-US" dirty="0" err="1"/>
              <a:t>Rstudio</a:t>
            </a:r>
            <a:r>
              <a:rPr lang="en-US" dirty="0"/>
              <a:t> where ggplot2 allows for simpler formatting of charts and color coding of bars. It was also much easier to unnest the dictionaries from the lists from an R data-frame.  NO FOR LOOPS REQUIRED! </a:t>
            </a:r>
          </a:p>
          <a:p>
            <a:r>
              <a:rPr lang="en-US" dirty="0"/>
              <a:t>I made this same chart for Alexa/Alpha’s wins and losses. </a:t>
            </a:r>
          </a:p>
          <a:p>
            <a:endParaRPr lang="en-US" dirty="0"/>
          </a:p>
          <a:p>
            <a:endParaRPr lang="en-US" dirty="0"/>
          </a:p>
        </p:txBody>
      </p:sp>
      <p:sp>
        <p:nvSpPr>
          <p:cNvPr id="14" name="TextBox 13">
            <a:extLst>
              <a:ext uri="{FF2B5EF4-FFF2-40B4-BE49-F238E27FC236}">
                <a16:creationId xmlns:a16="http://schemas.microsoft.com/office/drawing/2014/main" id="{EEDA78AB-7056-B176-5B2E-409889F7F9BE}"/>
              </a:ext>
            </a:extLst>
          </p:cNvPr>
          <p:cNvSpPr txBox="1"/>
          <p:nvPr/>
        </p:nvSpPr>
        <p:spPr>
          <a:xfrm>
            <a:off x="7795446" y="443485"/>
            <a:ext cx="3254477" cy="369332"/>
          </a:xfrm>
          <a:prstGeom prst="rect">
            <a:avLst/>
          </a:prstGeom>
          <a:noFill/>
        </p:spPr>
        <p:txBody>
          <a:bodyPr wrap="square" rtlCol="0">
            <a:spAutoFit/>
          </a:bodyPr>
          <a:lstStyle/>
          <a:p>
            <a:r>
              <a:rPr lang="en-US" dirty="0"/>
              <a:t>R Studio Code Used</a:t>
            </a:r>
          </a:p>
        </p:txBody>
      </p:sp>
      <p:sp>
        <p:nvSpPr>
          <p:cNvPr id="20" name="TextBox 19">
            <a:extLst>
              <a:ext uri="{FF2B5EF4-FFF2-40B4-BE49-F238E27FC236}">
                <a16:creationId xmlns:a16="http://schemas.microsoft.com/office/drawing/2014/main" id="{3A73C253-64B7-0E5D-720F-555C7CDA114C}"/>
              </a:ext>
            </a:extLst>
          </p:cNvPr>
          <p:cNvSpPr txBox="1"/>
          <p:nvPr/>
        </p:nvSpPr>
        <p:spPr>
          <a:xfrm>
            <a:off x="3248025" y="4895850"/>
            <a:ext cx="1571625" cy="369332"/>
          </a:xfrm>
          <a:prstGeom prst="rect">
            <a:avLst/>
          </a:prstGeom>
          <a:noFill/>
        </p:spPr>
        <p:txBody>
          <a:bodyPr wrap="square" rtlCol="0">
            <a:spAutoFit/>
          </a:bodyPr>
          <a:lstStyle/>
          <a:p>
            <a:r>
              <a:rPr lang="en-US" dirty="0">
                <a:solidFill>
                  <a:schemeClr val="bg1"/>
                </a:solidFill>
              </a:rPr>
              <a:t>&lt;-  Output</a:t>
            </a:r>
          </a:p>
        </p:txBody>
      </p:sp>
      <p:pic>
        <p:nvPicPr>
          <p:cNvPr id="3" name="Picture 2">
            <a:extLst>
              <a:ext uri="{FF2B5EF4-FFF2-40B4-BE49-F238E27FC236}">
                <a16:creationId xmlns:a16="http://schemas.microsoft.com/office/drawing/2014/main" id="{666799FD-EC08-C307-93AC-2241FF98832B}"/>
              </a:ext>
            </a:extLst>
          </p:cNvPr>
          <p:cNvPicPr>
            <a:picLocks noChangeAspect="1"/>
          </p:cNvPicPr>
          <p:nvPr/>
        </p:nvPicPr>
        <p:blipFill rotWithShape="1">
          <a:blip r:embed="rId2"/>
          <a:srcRect l="5078" t="20416" r="38828" b="17222"/>
          <a:stretch/>
        </p:blipFill>
        <p:spPr>
          <a:xfrm>
            <a:off x="5924550" y="803790"/>
            <a:ext cx="6172200" cy="4276726"/>
          </a:xfrm>
          <a:prstGeom prst="rect">
            <a:avLst/>
          </a:prstGeom>
        </p:spPr>
      </p:pic>
      <p:pic>
        <p:nvPicPr>
          <p:cNvPr id="6" name="Picture 5">
            <a:extLst>
              <a:ext uri="{FF2B5EF4-FFF2-40B4-BE49-F238E27FC236}">
                <a16:creationId xmlns:a16="http://schemas.microsoft.com/office/drawing/2014/main" id="{D6092B04-18E9-5F1F-CF90-A12F903C9873}"/>
              </a:ext>
            </a:extLst>
          </p:cNvPr>
          <p:cNvPicPr>
            <a:picLocks noChangeAspect="1"/>
          </p:cNvPicPr>
          <p:nvPr/>
        </p:nvPicPr>
        <p:blipFill rotWithShape="1">
          <a:blip r:embed="rId3"/>
          <a:srcRect l="6172" t="25417" r="39297" b="14445"/>
          <a:stretch/>
        </p:blipFill>
        <p:spPr>
          <a:xfrm>
            <a:off x="263254" y="3835258"/>
            <a:ext cx="4610100" cy="2859848"/>
          </a:xfrm>
          <a:prstGeom prst="rect">
            <a:avLst/>
          </a:prstGeom>
        </p:spPr>
      </p:pic>
    </p:spTree>
    <p:extLst>
      <p:ext uri="{BB962C8B-B14F-4D97-AF65-F5344CB8AC3E}">
        <p14:creationId xmlns:p14="http://schemas.microsoft.com/office/powerpoint/2010/main" val="963524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317986C-A2D3-BB80-FA86-778583294CB8}"/>
              </a:ext>
            </a:extLst>
          </p:cNvPr>
          <p:cNvSpPr txBox="1"/>
          <p:nvPr/>
        </p:nvSpPr>
        <p:spPr>
          <a:xfrm>
            <a:off x="123325" y="102089"/>
            <a:ext cx="5629711" cy="400110"/>
          </a:xfrm>
          <a:prstGeom prst="rect">
            <a:avLst/>
          </a:prstGeom>
          <a:noFill/>
        </p:spPr>
        <p:txBody>
          <a:bodyPr wrap="square" rtlCol="0">
            <a:spAutoFit/>
          </a:bodyPr>
          <a:lstStyle/>
          <a:p>
            <a:r>
              <a:rPr lang="en-US" sz="2000" dirty="0"/>
              <a:t>Question Answered/Code Used/Charts&amp; Graphs </a:t>
            </a:r>
          </a:p>
        </p:txBody>
      </p:sp>
      <p:sp>
        <p:nvSpPr>
          <p:cNvPr id="10" name="Text Placeholder 3">
            <a:extLst>
              <a:ext uri="{FF2B5EF4-FFF2-40B4-BE49-F238E27FC236}">
                <a16:creationId xmlns:a16="http://schemas.microsoft.com/office/drawing/2014/main" id="{97C7515A-EEA9-BD0A-9130-7C27E0D13B1A}"/>
              </a:ext>
            </a:extLst>
          </p:cNvPr>
          <p:cNvSpPr>
            <a:spLocks noGrp="1"/>
          </p:cNvSpPr>
          <p:nvPr>
            <p:ph type="body" sz="half" idx="2"/>
          </p:nvPr>
        </p:nvSpPr>
        <p:spPr>
          <a:xfrm>
            <a:off x="263254" y="508852"/>
            <a:ext cx="5099321" cy="3326406"/>
          </a:xfrm>
        </p:spPr>
        <p:txBody>
          <a:bodyPr>
            <a:normAutofit/>
          </a:bodyPr>
          <a:lstStyle/>
          <a:p>
            <a:r>
              <a:rPr lang="en-US" dirty="0"/>
              <a:t>How many events on average are there per game? </a:t>
            </a:r>
          </a:p>
          <a:p>
            <a:r>
              <a:rPr lang="en-US" dirty="0"/>
              <a:t>This one was also fairly complicated for the same reason that there was a TON of information in a single column nested within lists within dictionaries within lists. </a:t>
            </a:r>
          </a:p>
          <a:p>
            <a:r>
              <a:rPr lang="en-US" dirty="0"/>
              <a:t>I had to upload a data-frame with only 10 game simulations to work on in without my computer completely crashing. </a:t>
            </a:r>
          </a:p>
          <a:p>
            <a:endParaRPr lang="en-US" dirty="0"/>
          </a:p>
          <a:p>
            <a:endParaRPr lang="en-US" dirty="0"/>
          </a:p>
        </p:txBody>
      </p:sp>
      <p:sp>
        <p:nvSpPr>
          <p:cNvPr id="14" name="TextBox 13">
            <a:extLst>
              <a:ext uri="{FF2B5EF4-FFF2-40B4-BE49-F238E27FC236}">
                <a16:creationId xmlns:a16="http://schemas.microsoft.com/office/drawing/2014/main" id="{EEDA78AB-7056-B176-5B2E-409889F7F9BE}"/>
              </a:ext>
            </a:extLst>
          </p:cNvPr>
          <p:cNvSpPr txBox="1"/>
          <p:nvPr/>
        </p:nvSpPr>
        <p:spPr>
          <a:xfrm>
            <a:off x="1310941" y="2650495"/>
            <a:ext cx="3254477" cy="369332"/>
          </a:xfrm>
          <a:prstGeom prst="rect">
            <a:avLst/>
          </a:prstGeom>
          <a:noFill/>
        </p:spPr>
        <p:txBody>
          <a:bodyPr wrap="square" rtlCol="0">
            <a:spAutoFit/>
          </a:bodyPr>
          <a:lstStyle/>
          <a:p>
            <a:r>
              <a:rPr lang="en-US" dirty="0"/>
              <a:t>Pandas/Matplotlib Code Used</a:t>
            </a:r>
          </a:p>
        </p:txBody>
      </p:sp>
      <p:pic>
        <p:nvPicPr>
          <p:cNvPr id="4" name="Picture 3">
            <a:extLst>
              <a:ext uri="{FF2B5EF4-FFF2-40B4-BE49-F238E27FC236}">
                <a16:creationId xmlns:a16="http://schemas.microsoft.com/office/drawing/2014/main" id="{95D854F0-EA43-3B4E-4363-1F90EA35D77C}"/>
              </a:ext>
            </a:extLst>
          </p:cNvPr>
          <p:cNvPicPr>
            <a:picLocks noChangeAspect="1"/>
          </p:cNvPicPr>
          <p:nvPr/>
        </p:nvPicPr>
        <p:blipFill rotWithShape="1">
          <a:blip r:embed="rId2"/>
          <a:srcRect l="24844" t="33472" r="32188" b="31667"/>
          <a:stretch/>
        </p:blipFill>
        <p:spPr>
          <a:xfrm>
            <a:off x="193539" y="3018006"/>
            <a:ext cx="5238750" cy="2390776"/>
          </a:xfrm>
          <a:prstGeom prst="rect">
            <a:avLst/>
          </a:prstGeom>
        </p:spPr>
      </p:pic>
      <p:pic>
        <p:nvPicPr>
          <p:cNvPr id="7" name="Picture 6">
            <a:extLst>
              <a:ext uri="{FF2B5EF4-FFF2-40B4-BE49-F238E27FC236}">
                <a16:creationId xmlns:a16="http://schemas.microsoft.com/office/drawing/2014/main" id="{754371A6-FFAC-5D17-D2CF-AF0D119C7667}"/>
              </a:ext>
            </a:extLst>
          </p:cNvPr>
          <p:cNvPicPr>
            <a:picLocks noChangeAspect="1"/>
          </p:cNvPicPr>
          <p:nvPr/>
        </p:nvPicPr>
        <p:blipFill rotWithShape="1">
          <a:blip r:embed="rId2"/>
          <a:srcRect l="24844" t="70000" r="57110" b="11944"/>
          <a:stretch/>
        </p:blipFill>
        <p:spPr>
          <a:xfrm>
            <a:off x="2518613" y="5517661"/>
            <a:ext cx="2200275" cy="1238250"/>
          </a:xfrm>
          <a:prstGeom prst="rect">
            <a:avLst/>
          </a:prstGeom>
        </p:spPr>
      </p:pic>
      <p:sp>
        <p:nvSpPr>
          <p:cNvPr id="8" name="TextBox 7">
            <a:extLst>
              <a:ext uri="{FF2B5EF4-FFF2-40B4-BE49-F238E27FC236}">
                <a16:creationId xmlns:a16="http://schemas.microsoft.com/office/drawing/2014/main" id="{29C8B46D-C6DC-C9B8-FAA2-7D29AD5FDC56}"/>
              </a:ext>
            </a:extLst>
          </p:cNvPr>
          <p:cNvSpPr txBox="1"/>
          <p:nvPr/>
        </p:nvSpPr>
        <p:spPr>
          <a:xfrm>
            <a:off x="1004138" y="6099194"/>
            <a:ext cx="1743075" cy="369332"/>
          </a:xfrm>
          <a:prstGeom prst="rect">
            <a:avLst/>
          </a:prstGeom>
          <a:noFill/>
        </p:spPr>
        <p:txBody>
          <a:bodyPr wrap="square" rtlCol="0">
            <a:spAutoFit/>
          </a:bodyPr>
          <a:lstStyle/>
          <a:p>
            <a:r>
              <a:rPr lang="en-US" dirty="0"/>
              <a:t>Output -&gt;</a:t>
            </a:r>
          </a:p>
        </p:txBody>
      </p:sp>
      <p:pic>
        <p:nvPicPr>
          <p:cNvPr id="15" name="Picture 14">
            <a:extLst>
              <a:ext uri="{FF2B5EF4-FFF2-40B4-BE49-F238E27FC236}">
                <a16:creationId xmlns:a16="http://schemas.microsoft.com/office/drawing/2014/main" id="{2109B985-B55D-7AB8-B2B6-5A960CE87FD7}"/>
              </a:ext>
            </a:extLst>
          </p:cNvPr>
          <p:cNvPicPr>
            <a:picLocks noChangeAspect="1"/>
          </p:cNvPicPr>
          <p:nvPr/>
        </p:nvPicPr>
        <p:blipFill rotWithShape="1">
          <a:blip r:embed="rId3"/>
          <a:srcRect l="24844" t="27083" r="19297" b="59861"/>
          <a:stretch/>
        </p:blipFill>
        <p:spPr>
          <a:xfrm>
            <a:off x="6096000" y="302144"/>
            <a:ext cx="5715500" cy="895351"/>
          </a:xfrm>
          <a:prstGeom prst="rect">
            <a:avLst/>
          </a:prstGeom>
        </p:spPr>
      </p:pic>
      <p:sp>
        <p:nvSpPr>
          <p:cNvPr id="16" name="TextBox 15">
            <a:extLst>
              <a:ext uri="{FF2B5EF4-FFF2-40B4-BE49-F238E27FC236}">
                <a16:creationId xmlns:a16="http://schemas.microsoft.com/office/drawing/2014/main" id="{E3917457-5A88-D774-B6FC-85716C25D8A1}"/>
              </a:ext>
            </a:extLst>
          </p:cNvPr>
          <p:cNvSpPr txBox="1"/>
          <p:nvPr/>
        </p:nvSpPr>
        <p:spPr>
          <a:xfrm>
            <a:off x="7775691" y="1446906"/>
            <a:ext cx="1743075" cy="369332"/>
          </a:xfrm>
          <a:prstGeom prst="rect">
            <a:avLst/>
          </a:prstGeom>
          <a:noFill/>
        </p:spPr>
        <p:txBody>
          <a:bodyPr wrap="square" rtlCol="0">
            <a:spAutoFit/>
          </a:bodyPr>
          <a:lstStyle/>
          <a:p>
            <a:r>
              <a:rPr lang="en-US" dirty="0"/>
              <a:t>&lt;- Output </a:t>
            </a:r>
          </a:p>
        </p:txBody>
      </p:sp>
      <p:pic>
        <p:nvPicPr>
          <p:cNvPr id="18" name="Picture 17">
            <a:extLst>
              <a:ext uri="{FF2B5EF4-FFF2-40B4-BE49-F238E27FC236}">
                <a16:creationId xmlns:a16="http://schemas.microsoft.com/office/drawing/2014/main" id="{5A67337D-3A18-252F-728E-EEB536921C1F}"/>
              </a:ext>
            </a:extLst>
          </p:cNvPr>
          <p:cNvPicPr>
            <a:picLocks noChangeAspect="1"/>
          </p:cNvPicPr>
          <p:nvPr/>
        </p:nvPicPr>
        <p:blipFill rotWithShape="1">
          <a:blip r:embed="rId4"/>
          <a:srcRect l="25156" t="32639" r="63281" b="9306"/>
          <a:stretch/>
        </p:blipFill>
        <p:spPr>
          <a:xfrm>
            <a:off x="5747851" y="1446906"/>
            <a:ext cx="1409700" cy="3142200"/>
          </a:xfrm>
          <a:prstGeom prst="rect">
            <a:avLst/>
          </a:prstGeom>
        </p:spPr>
      </p:pic>
      <p:pic>
        <p:nvPicPr>
          <p:cNvPr id="21" name="Picture 20">
            <a:extLst>
              <a:ext uri="{FF2B5EF4-FFF2-40B4-BE49-F238E27FC236}">
                <a16:creationId xmlns:a16="http://schemas.microsoft.com/office/drawing/2014/main" id="{C7D3639A-7968-D689-A2C5-9AF0A083BD75}"/>
              </a:ext>
            </a:extLst>
          </p:cNvPr>
          <p:cNvPicPr>
            <a:picLocks noChangeAspect="1"/>
          </p:cNvPicPr>
          <p:nvPr/>
        </p:nvPicPr>
        <p:blipFill rotWithShape="1">
          <a:blip r:embed="rId5"/>
          <a:srcRect l="24844" t="47500" r="27188" b="14167"/>
          <a:stretch/>
        </p:blipFill>
        <p:spPr>
          <a:xfrm>
            <a:off x="7348640" y="4322273"/>
            <a:ext cx="4649494" cy="2390776"/>
          </a:xfrm>
          <a:prstGeom prst="rect">
            <a:avLst/>
          </a:prstGeom>
        </p:spPr>
      </p:pic>
      <p:sp>
        <p:nvSpPr>
          <p:cNvPr id="22" name="TextBox 21">
            <a:extLst>
              <a:ext uri="{FF2B5EF4-FFF2-40B4-BE49-F238E27FC236}">
                <a16:creationId xmlns:a16="http://schemas.microsoft.com/office/drawing/2014/main" id="{FF342060-FC5F-D733-C60E-FF837C8711BA}"/>
              </a:ext>
            </a:extLst>
          </p:cNvPr>
          <p:cNvSpPr txBox="1"/>
          <p:nvPr/>
        </p:nvSpPr>
        <p:spPr>
          <a:xfrm>
            <a:off x="7981950" y="2172055"/>
            <a:ext cx="3667125" cy="2031325"/>
          </a:xfrm>
          <a:prstGeom prst="rect">
            <a:avLst/>
          </a:prstGeom>
          <a:noFill/>
        </p:spPr>
        <p:txBody>
          <a:bodyPr wrap="square" rtlCol="0">
            <a:spAutoFit/>
          </a:bodyPr>
          <a:lstStyle/>
          <a:p>
            <a:r>
              <a:rPr lang="en-US" dirty="0"/>
              <a:t>Again, when working with these nested lists and dictionaries I found R to be much more straightforward in terms of reading the data and making the plot at the end. </a:t>
            </a:r>
          </a:p>
          <a:p>
            <a:endParaRPr lang="en-US" dirty="0"/>
          </a:p>
          <a:p>
            <a:r>
              <a:rPr lang="en-US" dirty="0"/>
              <a:t>Next is the R Code with the </a:t>
            </a:r>
            <a:r>
              <a:rPr lang="en-US" dirty="0" err="1"/>
              <a:t>ggplot</a:t>
            </a:r>
            <a:r>
              <a:rPr lang="en-US" dirty="0"/>
              <a:t>. </a:t>
            </a:r>
          </a:p>
        </p:txBody>
      </p:sp>
    </p:spTree>
    <p:extLst>
      <p:ext uri="{BB962C8B-B14F-4D97-AF65-F5344CB8AC3E}">
        <p14:creationId xmlns:p14="http://schemas.microsoft.com/office/powerpoint/2010/main" val="61551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317986C-A2D3-BB80-FA86-778583294CB8}"/>
              </a:ext>
            </a:extLst>
          </p:cNvPr>
          <p:cNvSpPr txBox="1"/>
          <p:nvPr/>
        </p:nvSpPr>
        <p:spPr>
          <a:xfrm>
            <a:off x="123325" y="102089"/>
            <a:ext cx="5629711" cy="400110"/>
          </a:xfrm>
          <a:prstGeom prst="rect">
            <a:avLst/>
          </a:prstGeom>
          <a:noFill/>
        </p:spPr>
        <p:txBody>
          <a:bodyPr wrap="square" rtlCol="0">
            <a:spAutoFit/>
          </a:bodyPr>
          <a:lstStyle/>
          <a:p>
            <a:r>
              <a:rPr lang="en-US" sz="2000" dirty="0"/>
              <a:t>Question Answered/Code Used/Charts &amp; Graphs</a:t>
            </a:r>
          </a:p>
        </p:txBody>
      </p:sp>
      <p:sp>
        <p:nvSpPr>
          <p:cNvPr id="10" name="Text Placeholder 3">
            <a:extLst>
              <a:ext uri="{FF2B5EF4-FFF2-40B4-BE49-F238E27FC236}">
                <a16:creationId xmlns:a16="http://schemas.microsoft.com/office/drawing/2014/main" id="{97C7515A-EEA9-BD0A-9130-7C27E0D13B1A}"/>
              </a:ext>
            </a:extLst>
          </p:cNvPr>
          <p:cNvSpPr>
            <a:spLocks noGrp="1"/>
          </p:cNvSpPr>
          <p:nvPr>
            <p:ph type="body" sz="half" idx="2"/>
          </p:nvPr>
        </p:nvSpPr>
        <p:spPr>
          <a:xfrm>
            <a:off x="263254" y="508852"/>
            <a:ext cx="5099321" cy="938054"/>
          </a:xfrm>
        </p:spPr>
        <p:txBody>
          <a:bodyPr>
            <a:normAutofit fontScale="92500" lnSpcReduction="20000"/>
          </a:bodyPr>
          <a:lstStyle/>
          <a:p>
            <a:r>
              <a:rPr lang="en-US" dirty="0"/>
              <a:t>How many events on average are there per game? </a:t>
            </a:r>
          </a:p>
          <a:p>
            <a:r>
              <a:rPr lang="en-US" dirty="0"/>
              <a:t>What was the event type distribution for a single game compared to all the games?</a:t>
            </a:r>
          </a:p>
        </p:txBody>
      </p:sp>
      <p:sp>
        <p:nvSpPr>
          <p:cNvPr id="14" name="TextBox 13">
            <a:extLst>
              <a:ext uri="{FF2B5EF4-FFF2-40B4-BE49-F238E27FC236}">
                <a16:creationId xmlns:a16="http://schemas.microsoft.com/office/drawing/2014/main" id="{EEDA78AB-7056-B176-5B2E-409889F7F9BE}"/>
              </a:ext>
            </a:extLst>
          </p:cNvPr>
          <p:cNvSpPr txBox="1"/>
          <p:nvPr/>
        </p:nvSpPr>
        <p:spPr>
          <a:xfrm>
            <a:off x="7891527" y="589867"/>
            <a:ext cx="3254477" cy="369332"/>
          </a:xfrm>
          <a:prstGeom prst="rect">
            <a:avLst/>
          </a:prstGeom>
          <a:noFill/>
        </p:spPr>
        <p:txBody>
          <a:bodyPr wrap="square" rtlCol="0">
            <a:spAutoFit/>
          </a:bodyPr>
          <a:lstStyle/>
          <a:p>
            <a:r>
              <a:rPr lang="en-US" dirty="0"/>
              <a:t>R Studio Code Used</a:t>
            </a:r>
          </a:p>
        </p:txBody>
      </p:sp>
      <p:sp>
        <p:nvSpPr>
          <p:cNvPr id="16" name="TextBox 15">
            <a:extLst>
              <a:ext uri="{FF2B5EF4-FFF2-40B4-BE49-F238E27FC236}">
                <a16:creationId xmlns:a16="http://schemas.microsoft.com/office/drawing/2014/main" id="{E3917457-5A88-D774-B6FC-85716C25D8A1}"/>
              </a:ext>
            </a:extLst>
          </p:cNvPr>
          <p:cNvSpPr txBox="1"/>
          <p:nvPr/>
        </p:nvSpPr>
        <p:spPr>
          <a:xfrm>
            <a:off x="7775691" y="1446906"/>
            <a:ext cx="1743075" cy="369332"/>
          </a:xfrm>
          <a:prstGeom prst="rect">
            <a:avLst/>
          </a:prstGeom>
          <a:noFill/>
        </p:spPr>
        <p:txBody>
          <a:bodyPr wrap="square" rtlCol="0">
            <a:spAutoFit/>
          </a:bodyPr>
          <a:lstStyle/>
          <a:p>
            <a:r>
              <a:rPr lang="en-US" dirty="0"/>
              <a:t>&lt;- Output </a:t>
            </a:r>
          </a:p>
        </p:txBody>
      </p:sp>
      <p:pic>
        <p:nvPicPr>
          <p:cNvPr id="3" name="Picture 2">
            <a:extLst>
              <a:ext uri="{FF2B5EF4-FFF2-40B4-BE49-F238E27FC236}">
                <a16:creationId xmlns:a16="http://schemas.microsoft.com/office/drawing/2014/main" id="{8F6041CD-2887-9AA7-0F65-2295ED523AA1}"/>
              </a:ext>
            </a:extLst>
          </p:cNvPr>
          <p:cNvPicPr>
            <a:picLocks noChangeAspect="1"/>
          </p:cNvPicPr>
          <p:nvPr/>
        </p:nvPicPr>
        <p:blipFill rotWithShape="1">
          <a:blip r:embed="rId2"/>
          <a:srcRect l="6328" t="25139" r="39297" b="15417"/>
          <a:stretch/>
        </p:blipFill>
        <p:spPr>
          <a:xfrm>
            <a:off x="301355" y="3736486"/>
            <a:ext cx="5068754" cy="3019425"/>
          </a:xfrm>
          <a:prstGeom prst="rect">
            <a:avLst/>
          </a:prstGeom>
        </p:spPr>
      </p:pic>
      <p:pic>
        <p:nvPicPr>
          <p:cNvPr id="6" name="Picture 5">
            <a:extLst>
              <a:ext uri="{FF2B5EF4-FFF2-40B4-BE49-F238E27FC236}">
                <a16:creationId xmlns:a16="http://schemas.microsoft.com/office/drawing/2014/main" id="{2C927518-BD86-1BA1-2C5A-E1FF86ABE496}"/>
              </a:ext>
            </a:extLst>
          </p:cNvPr>
          <p:cNvPicPr>
            <a:picLocks noChangeAspect="1"/>
          </p:cNvPicPr>
          <p:nvPr/>
        </p:nvPicPr>
        <p:blipFill rotWithShape="1">
          <a:blip r:embed="rId3"/>
          <a:srcRect l="6328" t="25277" r="39688" b="15417"/>
          <a:stretch/>
        </p:blipFill>
        <p:spPr>
          <a:xfrm>
            <a:off x="6821893" y="3827169"/>
            <a:ext cx="4822468" cy="2980020"/>
          </a:xfrm>
          <a:prstGeom prst="rect">
            <a:avLst/>
          </a:prstGeom>
        </p:spPr>
      </p:pic>
      <p:pic>
        <p:nvPicPr>
          <p:cNvPr id="12" name="Picture 11">
            <a:extLst>
              <a:ext uri="{FF2B5EF4-FFF2-40B4-BE49-F238E27FC236}">
                <a16:creationId xmlns:a16="http://schemas.microsoft.com/office/drawing/2014/main" id="{009C666E-D86A-B853-33AD-6CD3BCFE165D}"/>
              </a:ext>
            </a:extLst>
          </p:cNvPr>
          <p:cNvPicPr>
            <a:picLocks noChangeAspect="1"/>
          </p:cNvPicPr>
          <p:nvPr/>
        </p:nvPicPr>
        <p:blipFill rotWithShape="1">
          <a:blip r:embed="rId4"/>
          <a:srcRect l="5312" t="26484" r="13593" b="26483"/>
          <a:stretch/>
        </p:blipFill>
        <p:spPr>
          <a:xfrm>
            <a:off x="5816329" y="1121768"/>
            <a:ext cx="6318582" cy="2614718"/>
          </a:xfrm>
          <a:prstGeom prst="rect">
            <a:avLst/>
          </a:prstGeom>
        </p:spPr>
      </p:pic>
      <p:pic>
        <p:nvPicPr>
          <p:cNvPr id="17" name="Picture 16">
            <a:extLst>
              <a:ext uri="{FF2B5EF4-FFF2-40B4-BE49-F238E27FC236}">
                <a16:creationId xmlns:a16="http://schemas.microsoft.com/office/drawing/2014/main" id="{E6F492A5-504F-EB90-E8D8-8D0826809FCA}"/>
              </a:ext>
            </a:extLst>
          </p:cNvPr>
          <p:cNvPicPr>
            <a:picLocks noChangeAspect="1"/>
          </p:cNvPicPr>
          <p:nvPr/>
        </p:nvPicPr>
        <p:blipFill rotWithShape="1">
          <a:blip r:embed="rId5"/>
          <a:srcRect l="5234" t="41112" r="49219" b="32352"/>
          <a:stretch/>
        </p:blipFill>
        <p:spPr>
          <a:xfrm>
            <a:off x="263254" y="1508120"/>
            <a:ext cx="5553075" cy="2027451"/>
          </a:xfrm>
          <a:prstGeom prst="rect">
            <a:avLst/>
          </a:prstGeom>
        </p:spPr>
      </p:pic>
      <p:sp>
        <p:nvSpPr>
          <p:cNvPr id="19" name="TextBox 18">
            <a:extLst>
              <a:ext uri="{FF2B5EF4-FFF2-40B4-BE49-F238E27FC236}">
                <a16:creationId xmlns:a16="http://schemas.microsoft.com/office/drawing/2014/main" id="{3D6CDD5D-F1C9-FDEC-0BD7-C30710504754}"/>
              </a:ext>
            </a:extLst>
          </p:cNvPr>
          <p:cNvSpPr txBox="1"/>
          <p:nvPr/>
        </p:nvSpPr>
        <p:spPr>
          <a:xfrm>
            <a:off x="5370108" y="4742407"/>
            <a:ext cx="1743075" cy="369332"/>
          </a:xfrm>
          <a:prstGeom prst="rect">
            <a:avLst/>
          </a:prstGeom>
          <a:noFill/>
        </p:spPr>
        <p:txBody>
          <a:bodyPr wrap="square" rtlCol="0">
            <a:spAutoFit/>
          </a:bodyPr>
          <a:lstStyle/>
          <a:p>
            <a:r>
              <a:rPr lang="en-US" dirty="0"/>
              <a:t>&lt;- Output </a:t>
            </a:r>
          </a:p>
        </p:txBody>
      </p:sp>
    </p:spTree>
    <p:extLst>
      <p:ext uri="{BB962C8B-B14F-4D97-AF65-F5344CB8AC3E}">
        <p14:creationId xmlns:p14="http://schemas.microsoft.com/office/powerpoint/2010/main" val="2842712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0598-5D4E-306F-1A96-F09CD5D9C26F}"/>
              </a:ext>
            </a:extLst>
          </p:cNvPr>
          <p:cNvSpPr>
            <a:spLocks noGrp="1"/>
          </p:cNvSpPr>
          <p:nvPr>
            <p:ph type="title"/>
          </p:nvPr>
        </p:nvSpPr>
        <p:spPr>
          <a:xfrm>
            <a:off x="1141413" y="85725"/>
            <a:ext cx="9905998" cy="1190625"/>
          </a:xfrm>
        </p:spPr>
        <p:txBody>
          <a:bodyPr/>
          <a:lstStyle/>
          <a:p>
            <a:r>
              <a:rPr lang="en-US" dirty="0"/>
              <a:t>Summary</a:t>
            </a:r>
          </a:p>
        </p:txBody>
      </p:sp>
      <p:sp>
        <p:nvSpPr>
          <p:cNvPr id="3" name="Content Placeholder 2">
            <a:extLst>
              <a:ext uri="{FF2B5EF4-FFF2-40B4-BE49-F238E27FC236}">
                <a16:creationId xmlns:a16="http://schemas.microsoft.com/office/drawing/2014/main" id="{5A018F1D-22D6-3A12-4DC2-832908E8063B}"/>
              </a:ext>
            </a:extLst>
          </p:cNvPr>
          <p:cNvSpPr>
            <a:spLocks noGrp="1"/>
          </p:cNvSpPr>
          <p:nvPr>
            <p:ph idx="1"/>
          </p:nvPr>
        </p:nvSpPr>
        <p:spPr>
          <a:xfrm>
            <a:off x="1141412" y="1476375"/>
            <a:ext cx="9905999" cy="4848226"/>
          </a:xfrm>
        </p:spPr>
        <p:txBody>
          <a:bodyPr>
            <a:normAutofit/>
          </a:bodyPr>
          <a:lstStyle/>
          <a:p>
            <a:pPr marL="0" indent="0">
              <a:buNone/>
            </a:pPr>
            <a:r>
              <a:rPr lang="en-US" dirty="0"/>
              <a:t>I was able to answer all the questions tasked with and now have reusable code my friend can use for future simulations of his gameplay. </a:t>
            </a:r>
          </a:p>
          <a:p>
            <a:pPr marL="0" indent="0">
              <a:buNone/>
            </a:pPr>
            <a:r>
              <a:rPr lang="en-US" dirty="0"/>
              <a:t>This was a definitive challenge that required me to learn using a real-world example where data is not perfectly formatted and contains enormous quantities of data nested within individual cells. </a:t>
            </a:r>
          </a:p>
          <a:p>
            <a:pPr marL="0" indent="0">
              <a:buNone/>
            </a:pPr>
            <a:r>
              <a:rPr lang="en-US" dirty="0"/>
              <a:t>The challenge was meaningful in the sense that I was able to directly help a close friend with the skills that I have developed over the course of the Coding Temple program. I am now much more comfortable and confident in moving on to bigger and more in-depth professional analysis and the development of these skills as a career. </a:t>
            </a:r>
          </a:p>
        </p:txBody>
      </p:sp>
    </p:spTree>
    <p:extLst>
      <p:ext uri="{BB962C8B-B14F-4D97-AF65-F5344CB8AC3E}">
        <p14:creationId xmlns:p14="http://schemas.microsoft.com/office/powerpoint/2010/main" val="1554787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E40B9-0D91-FAB6-B6BF-B0C2509685D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E21D622-AEF7-7FBB-08B0-08370D31BE6E}"/>
              </a:ext>
            </a:extLst>
          </p:cNvPr>
          <p:cNvSpPr>
            <a:spLocks noGrp="1"/>
          </p:cNvSpPr>
          <p:nvPr>
            <p:ph idx="1"/>
          </p:nvPr>
        </p:nvSpPr>
        <p:spPr>
          <a:xfrm>
            <a:off x="1141412" y="2249487"/>
            <a:ext cx="9905999" cy="2511426"/>
          </a:xfrm>
        </p:spPr>
        <p:txBody>
          <a:bodyPr>
            <a:normAutofit fontScale="92500" lnSpcReduction="10000"/>
          </a:bodyPr>
          <a:lstStyle/>
          <a:p>
            <a:r>
              <a:rPr lang="en-US" dirty="0"/>
              <a:t>Introduction</a:t>
            </a:r>
          </a:p>
          <a:p>
            <a:r>
              <a:rPr lang="en-US"/>
              <a:t>Hypothesis</a:t>
            </a:r>
            <a:endParaRPr lang="en-US" dirty="0"/>
          </a:p>
          <a:p>
            <a:r>
              <a:rPr lang="en-US" dirty="0"/>
              <a:t>Game Rules</a:t>
            </a:r>
          </a:p>
          <a:p>
            <a:r>
              <a:rPr lang="en-US" dirty="0"/>
              <a:t>Question Answered/Code Used/Charts &amp; Graphs</a:t>
            </a:r>
          </a:p>
          <a:p>
            <a:r>
              <a:rPr lang="en-US" dirty="0"/>
              <a:t>Summary </a:t>
            </a:r>
          </a:p>
          <a:p>
            <a:endParaRPr lang="en-US" dirty="0"/>
          </a:p>
          <a:p>
            <a:endParaRPr lang="en-US" dirty="0"/>
          </a:p>
        </p:txBody>
      </p:sp>
    </p:spTree>
    <p:extLst>
      <p:ext uri="{BB962C8B-B14F-4D97-AF65-F5344CB8AC3E}">
        <p14:creationId xmlns:p14="http://schemas.microsoft.com/office/powerpoint/2010/main" val="2918981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0598-5D4E-306F-1A96-F09CD5D9C26F}"/>
              </a:ext>
            </a:extLst>
          </p:cNvPr>
          <p:cNvSpPr>
            <a:spLocks noGrp="1"/>
          </p:cNvSpPr>
          <p:nvPr>
            <p:ph type="title"/>
          </p:nvPr>
        </p:nvSpPr>
        <p:spPr>
          <a:xfrm>
            <a:off x="1141413" y="85725"/>
            <a:ext cx="9905998" cy="1190625"/>
          </a:xfrm>
        </p:spPr>
        <p:txBody>
          <a:bodyPr/>
          <a:lstStyle/>
          <a:p>
            <a:r>
              <a:rPr lang="en-US" dirty="0"/>
              <a:t>Introduction </a:t>
            </a:r>
          </a:p>
        </p:txBody>
      </p:sp>
      <p:sp>
        <p:nvSpPr>
          <p:cNvPr id="3" name="Content Placeholder 2">
            <a:extLst>
              <a:ext uri="{FF2B5EF4-FFF2-40B4-BE49-F238E27FC236}">
                <a16:creationId xmlns:a16="http://schemas.microsoft.com/office/drawing/2014/main" id="{5A018F1D-22D6-3A12-4DC2-832908E8063B}"/>
              </a:ext>
            </a:extLst>
          </p:cNvPr>
          <p:cNvSpPr>
            <a:spLocks noGrp="1"/>
          </p:cNvSpPr>
          <p:nvPr>
            <p:ph idx="1"/>
          </p:nvPr>
        </p:nvSpPr>
        <p:spPr>
          <a:xfrm>
            <a:off x="1141412" y="1476375"/>
            <a:ext cx="9905999" cy="4314826"/>
          </a:xfrm>
        </p:spPr>
        <p:txBody>
          <a:bodyPr>
            <a:normAutofit lnSpcReduction="10000"/>
          </a:bodyPr>
          <a:lstStyle/>
          <a:p>
            <a:pPr marL="0" indent="0">
              <a:buNone/>
            </a:pPr>
            <a:r>
              <a:rPr lang="en-US" dirty="0"/>
              <a:t>In search of a meaningful data-based capstone project, I reached out to several developer friends to see if they had any suggestions. One such friend relayed his excitement over a pirate themed digital card game he was developing which he was in the process of play testing. He finished the backend work and developed a simple AI to run through thousands of simulations to see if there was anything that was disbalanced or overpowered. He got the data in JSON format and tasked me with several questions that could help him make gameplay with users more fun and run more smoothly. Throughout the course of this presentation, I will attempt to show the process of how these questions were answered  and the tools utilized to make them possible. </a:t>
            </a:r>
          </a:p>
        </p:txBody>
      </p:sp>
    </p:spTree>
    <p:extLst>
      <p:ext uri="{BB962C8B-B14F-4D97-AF65-F5344CB8AC3E}">
        <p14:creationId xmlns:p14="http://schemas.microsoft.com/office/powerpoint/2010/main" val="3411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0598-5D4E-306F-1A96-F09CD5D9C26F}"/>
              </a:ext>
            </a:extLst>
          </p:cNvPr>
          <p:cNvSpPr>
            <a:spLocks noGrp="1"/>
          </p:cNvSpPr>
          <p:nvPr>
            <p:ph type="title"/>
          </p:nvPr>
        </p:nvSpPr>
        <p:spPr>
          <a:xfrm>
            <a:off x="1141413" y="85725"/>
            <a:ext cx="9905998" cy="1190625"/>
          </a:xfrm>
        </p:spPr>
        <p:txBody>
          <a:bodyPr/>
          <a:lstStyle/>
          <a:p>
            <a:r>
              <a:rPr lang="en-US" dirty="0"/>
              <a:t>Hypothesis</a:t>
            </a:r>
          </a:p>
        </p:txBody>
      </p:sp>
      <p:sp>
        <p:nvSpPr>
          <p:cNvPr id="3" name="Content Placeholder 2">
            <a:extLst>
              <a:ext uri="{FF2B5EF4-FFF2-40B4-BE49-F238E27FC236}">
                <a16:creationId xmlns:a16="http://schemas.microsoft.com/office/drawing/2014/main" id="{5A018F1D-22D6-3A12-4DC2-832908E8063B}"/>
              </a:ext>
            </a:extLst>
          </p:cNvPr>
          <p:cNvSpPr>
            <a:spLocks noGrp="1"/>
          </p:cNvSpPr>
          <p:nvPr>
            <p:ph idx="1"/>
          </p:nvPr>
        </p:nvSpPr>
        <p:spPr>
          <a:xfrm>
            <a:off x="1141412" y="1476375"/>
            <a:ext cx="9905999" cy="4314826"/>
          </a:xfrm>
        </p:spPr>
        <p:txBody>
          <a:bodyPr>
            <a:normAutofit/>
          </a:bodyPr>
          <a:lstStyle/>
          <a:p>
            <a:pPr marL="0" indent="0">
              <a:buNone/>
            </a:pPr>
            <a:r>
              <a:rPr lang="en-US" dirty="0"/>
              <a:t>In consideration of the fact that this is not a dataset from a company that is dedicated to extracting data, I am aware that some of the data may be difficult through parse through and analyze. From my current understanding of the programs I’ll be using (R Studio/Python Pandas), and the large amounts of variables in the dataset I’ve looked through I have the idea that working with the data for numerical values or making quick data-frames is going to be easier in Python, but showing the data in graphs will be simplified, by R. I am excited to learn different techniques to analyze these complicated data-frames. </a:t>
            </a:r>
          </a:p>
        </p:txBody>
      </p:sp>
    </p:spTree>
    <p:extLst>
      <p:ext uri="{BB962C8B-B14F-4D97-AF65-F5344CB8AC3E}">
        <p14:creationId xmlns:p14="http://schemas.microsoft.com/office/powerpoint/2010/main" val="1910231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3101-B1F9-36F7-29CF-E0FD096F81CE}"/>
              </a:ext>
            </a:extLst>
          </p:cNvPr>
          <p:cNvSpPr>
            <a:spLocks noGrp="1"/>
          </p:cNvSpPr>
          <p:nvPr>
            <p:ph type="title"/>
          </p:nvPr>
        </p:nvSpPr>
        <p:spPr>
          <a:xfrm>
            <a:off x="4796362" y="40086"/>
            <a:ext cx="2844482" cy="576103"/>
          </a:xfrm>
        </p:spPr>
        <p:txBody>
          <a:bodyPr/>
          <a:lstStyle/>
          <a:p>
            <a:r>
              <a:rPr lang="en-US" dirty="0"/>
              <a:t>Game rules </a:t>
            </a:r>
          </a:p>
        </p:txBody>
      </p:sp>
      <p:pic>
        <p:nvPicPr>
          <p:cNvPr id="8" name="Picture 7">
            <a:extLst>
              <a:ext uri="{FF2B5EF4-FFF2-40B4-BE49-F238E27FC236}">
                <a16:creationId xmlns:a16="http://schemas.microsoft.com/office/drawing/2014/main" id="{C49B708C-AD07-666E-47B6-6844F0402C61}"/>
              </a:ext>
            </a:extLst>
          </p:cNvPr>
          <p:cNvPicPr>
            <a:picLocks noChangeAspect="1"/>
          </p:cNvPicPr>
          <p:nvPr/>
        </p:nvPicPr>
        <p:blipFill rotWithShape="1">
          <a:blip r:embed="rId2"/>
          <a:srcRect l="30000" t="20741" r="32666" b="5779"/>
          <a:stretch/>
        </p:blipFill>
        <p:spPr>
          <a:xfrm>
            <a:off x="221095" y="650641"/>
            <a:ext cx="5654403" cy="6096153"/>
          </a:xfrm>
          <a:prstGeom prst="rect">
            <a:avLst/>
          </a:prstGeom>
        </p:spPr>
      </p:pic>
      <p:pic>
        <p:nvPicPr>
          <p:cNvPr id="10" name="Picture 9">
            <a:extLst>
              <a:ext uri="{FF2B5EF4-FFF2-40B4-BE49-F238E27FC236}">
                <a16:creationId xmlns:a16="http://schemas.microsoft.com/office/drawing/2014/main" id="{98A86EF6-13DC-00F6-F116-F5AA089F6E03}"/>
              </a:ext>
            </a:extLst>
          </p:cNvPr>
          <p:cNvPicPr>
            <a:picLocks noChangeAspect="1"/>
          </p:cNvPicPr>
          <p:nvPr/>
        </p:nvPicPr>
        <p:blipFill rotWithShape="1">
          <a:blip r:embed="rId3"/>
          <a:srcRect l="30166" t="21926" r="32917" b="9487"/>
          <a:stretch/>
        </p:blipFill>
        <p:spPr>
          <a:xfrm>
            <a:off x="6218603" y="650641"/>
            <a:ext cx="5815644" cy="6077684"/>
          </a:xfrm>
          <a:prstGeom prst="rect">
            <a:avLst/>
          </a:prstGeom>
        </p:spPr>
      </p:pic>
    </p:spTree>
    <p:extLst>
      <p:ext uri="{BB962C8B-B14F-4D97-AF65-F5344CB8AC3E}">
        <p14:creationId xmlns:p14="http://schemas.microsoft.com/office/powerpoint/2010/main" val="2145569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3101-B1F9-36F7-29CF-E0FD096F81CE}"/>
              </a:ext>
            </a:extLst>
          </p:cNvPr>
          <p:cNvSpPr>
            <a:spLocks noGrp="1"/>
          </p:cNvSpPr>
          <p:nvPr>
            <p:ph type="title"/>
          </p:nvPr>
        </p:nvSpPr>
        <p:spPr>
          <a:xfrm>
            <a:off x="5254855" y="0"/>
            <a:ext cx="2325798" cy="576103"/>
          </a:xfrm>
        </p:spPr>
        <p:txBody>
          <a:bodyPr>
            <a:normAutofit fontScale="90000"/>
          </a:bodyPr>
          <a:lstStyle/>
          <a:p>
            <a:r>
              <a:rPr lang="en-US" dirty="0"/>
              <a:t>Game rules </a:t>
            </a:r>
          </a:p>
        </p:txBody>
      </p:sp>
      <p:pic>
        <p:nvPicPr>
          <p:cNvPr id="4" name="Picture 3">
            <a:extLst>
              <a:ext uri="{FF2B5EF4-FFF2-40B4-BE49-F238E27FC236}">
                <a16:creationId xmlns:a16="http://schemas.microsoft.com/office/drawing/2014/main" id="{05790741-E245-A442-221F-646000C3B7D8}"/>
              </a:ext>
            </a:extLst>
          </p:cNvPr>
          <p:cNvPicPr>
            <a:picLocks noChangeAspect="1"/>
          </p:cNvPicPr>
          <p:nvPr/>
        </p:nvPicPr>
        <p:blipFill rotWithShape="1">
          <a:blip r:embed="rId2"/>
          <a:srcRect l="30584" t="29629" r="34166" b="8148"/>
          <a:stretch/>
        </p:blipFill>
        <p:spPr>
          <a:xfrm>
            <a:off x="401002" y="711200"/>
            <a:ext cx="6016752" cy="5974080"/>
          </a:xfrm>
          <a:prstGeom prst="rect">
            <a:avLst/>
          </a:prstGeom>
        </p:spPr>
      </p:pic>
      <p:pic>
        <p:nvPicPr>
          <p:cNvPr id="6" name="Picture 5">
            <a:extLst>
              <a:ext uri="{FF2B5EF4-FFF2-40B4-BE49-F238E27FC236}">
                <a16:creationId xmlns:a16="http://schemas.microsoft.com/office/drawing/2014/main" id="{2A068958-F9B6-A0E2-23A3-832554C76D64}"/>
              </a:ext>
            </a:extLst>
          </p:cNvPr>
          <p:cNvPicPr>
            <a:picLocks noChangeAspect="1"/>
          </p:cNvPicPr>
          <p:nvPr/>
        </p:nvPicPr>
        <p:blipFill rotWithShape="1">
          <a:blip r:embed="rId3"/>
          <a:srcRect l="33000" t="22666" r="36666" b="14222"/>
          <a:stretch/>
        </p:blipFill>
        <p:spPr>
          <a:xfrm>
            <a:off x="6721158" y="711200"/>
            <a:ext cx="5069840" cy="5933384"/>
          </a:xfrm>
          <a:prstGeom prst="rect">
            <a:avLst/>
          </a:prstGeom>
        </p:spPr>
      </p:pic>
    </p:spTree>
    <p:extLst>
      <p:ext uri="{BB962C8B-B14F-4D97-AF65-F5344CB8AC3E}">
        <p14:creationId xmlns:p14="http://schemas.microsoft.com/office/powerpoint/2010/main" val="2714038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7383B1-66C1-5771-71F9-D81EAAFC0829}"/>
              </a:ext>
            </a:extLst>
          </p:cNvPr>
          <p:cNvPicPr>
            <a:picLocks noGrp="1" noChangeAspect="1"/>
          </p:cNvPicPr>
          <p:nvPr>
            <p:ph idx="1"/>
          </p:nvPr>
        </p:nvPicPr>
        <p:blipFill rotWithShape="1">
          <a:blip r:embed="rId2"/>
          <a:srcRect l="5154" t="8895" r="6880" b="10683"/>
          <a:stretch/>
        </p:blipFill>
        <p:spPr>
          <a:xfrm>
            <a:off x="235398" y="855001"/>
            <a:ext cx="11718027" cy="6002999"/>
          </a:xfrm>
        </p:spPr>
      </p:pic>
      <p:sp>
        <p:nvSpPr>
          <p:cNvPr id="6" name="TextBox 5">
            <a:extLst>
              <a:ext uri="{FF2B5EF4-FFF2-40B4-BE49-F238E27FC236}">
                <a16:creationId xmlns:a16="http://schemas.microsoft.com/office/drawing/2014/main" id="{379BBBF2-3486-8827-A059-CD4861202EF9}"/>
              </a:ext>
            </a:extLst>
          </p:cNvPr>
          <p:cNvSpPr txBox="1"/>
          <p:nvPr/>
        </p:nvSpPr>
        <p:spPr>
          <a:xfrm>
            <a:off x="3237187" y="304800"/>
            <a:ext cx="6674069" cy="461665"/>
          </a:xfrm>
          <a:prstGeom prst="rect">
            <a:avLst/>
          </a:prstGeom>
          <a:noFill/>
        </p:spPr>
        <p:txBody>
          <a:bodyPr wrap="square" rtlCol="0">
            <a:spAutoFit/>
          </a:bodyPr>
          <a:lstStyle/>
          <a:p>
            <a:r>
              <a:rPr lang="en-US" sz="2400" dirty="0"/>
              <a:t>JSON text for a SINGLE game simulation</a:t>
            </a:r>
          </a:p>
        </p:txBody>
      </p:sp>
    </p:spTree>
    <p:extLst>
      <p:ext uri="{BB962C8B-B14F-4D97-AF65-F5344CB8AC3E}">
        <p14:creationId xmlns:p14="http://schemas.microsoft.com/office/powerpoint/2010/main" val="36332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F496B08-6A96-65E2-411D-364002D0634C}"/>
              </a:ext>
            </a:extLst>
          </p:cNvPr>
          <p:cNvSpPr>
            <a:spLocks noGrp="1"/>
          </p:cNvSpPr>
          <p:nvPr>
            <p:ph type="body" sz="half" idx="2"/>
          </p:nvPr>
        </p:nvSpPr>
        <p:spPr>
          <a:xfrm>
            <a:off x="161489" y="870870"/>
            <a:ext cx="5934511" cy="4063497"/>
          </a:xfrm>
        </p:spPr>
        <p:txBody>
          <a:bodyPr>
            <a:normAutofit fontScale="92500" lnSpcReduction="10000"/>
          </a:bodyPr>
          <a:lstStyle/>
          <a:p>
            <a:r>
              <a:rPr lang="en-US" dirty="0"/>
              <a:t>In order to understand the data I decided to answer the easier questions first. I notice that the data on hand is complicated. It has nested dictionaries and lists. A single cell contains all the "events" (moves/plays made throughout the course of a turn for an entire game). </a:t>
            </a:r>
          </a:p>
          <a:p>
            <a:r>
              <a:rPr lang="en-US" dirty="0"/>
              <a:t>I first attempted to answer all the questions I could where I didn’t need to unnest these dictionaries. </a:t>
            </a:r>
          </a:p>
          <a:p>
            <a:r>
              <a:rPr lang="en-US" dirty="0"/>
              <a:t>In this prototype game-play it has been simplified by only having two players playing against each other. The player choices are random, meaning that the win rates for any of the players should be 50/50. The difference between players is only that Alpha goes first every time and Alexa goes second every time. Finding the distribution of wins between players when all the moves are random will be able to tell us if there's an advantage to starting first or second. There would need to be a significant variance in wins and losses. </a:t>
            </a:r>
          </a:p>
        </p:txBody>
      </p:sp>
      <p:pic>
        <p:nvPicPr>
          <p:cNvPr id="6" name="Picture 5">
            <a:extLst>
              <a:ext uri="{FF2B5EF4-FFF2-40B4-BE49-F238E27FC236}">
                <a16:creationId xmlns:a16="http://schemas.microsoft.com/office/drawing/2014/main" id="{69DBD7DC-14C5-4527-9D4D-BBFF611E3A84}"/>
              </a:ext>
            </a:extLst>
          </p:cNvPr>
          <p:cNvPicPr>
            <a:picLocks noChangeAspect="1"/>
          </p:cNvPicPr>
          <p:nvPr/>
        </p:nvPicPr>
        <p:blipFill rotWithShape="1">
          <a:blip r:embed="rId3"/>
          <a:srcRect l="5156" t="56450" r="3594" b="19861"/>
          <a:stretch/>
        </p:blipFill>
        <p:spPr>
          <a:xfrm>
            <a:off x="84571" y="4798142"/>
            <a:ext cx="7735440" cy="1879387"/>
          </a:xfrm>
          <a:prstGeom prst="rect">
            <a:avLst/>
          </a:prstGeom>
        </p:spPr>
      </p:pic>
      <p:sp>
        <p:nvSpPr>
          <p:cNvPr id="7" name="TextBox 6">
            <a:extLst>
              <a:ext uri="{FF2B5EF4-FFF2-40B4-BE49-F238E27FC236}">
                <a16:creationId xmlns:a16="http://schemas.microsoft.com/office/drawing/2014/main" id="{8DBAFA85-0AA1-4C1C-651E-5DEC4F623078}"/>
              </a:ext>
            </a:extLst>
          </p:cNvPr>
          <p:cNvSpPr txBox="1"/>
          <p:nvPr/>
        </p:nvSpPr>
        <p:spPr>
          <a:xfrm>
            <a:off x="161489" y="311700"/>
            <a:ext cx="5629711" cy="400110"/>
          </a:xfrm>
          <a:prstGeom prst="rect">
            <a:avLst/>
          </a:prstGeom>
          <a:noFill/>
        </p:spPr>
        <p:txBody>
          <a:bodyPr wrap="square" rtlCol="0">
            <a:spAutoFit/>
          </a:bodyPr>
          <a:lstStyle/>
          <a:p>
            <a:r>
              <a:rPr lang="en-US" sz="2000" dirty="0"/>
              <a:t>Question Answered/Code Used/ Charts &amp; Graphs </a:t>
            </a:r>
          </a:p>
        </p:txBody>
      </p:sp>
      <p:pic>
        <p:nvPicPr>
          <p:cNvPr id="17" name="Picture 16">
            <a:extLst>
              <a:ext uri="{FF2B5EF4-FFF2-40B4-BE49-F238E27FC236}">
                <a16:creationId xmlns:a16="http://schemas.microsoft.com/office/drawing/2014/main" id="{31EC4E7D-ABF4-204B-F00D-523421AABA16}"/>
              </a:ext>
            </a:extLst>
          </p:cNvPr>
          <p:cNvPicPr>
            <a:picLocks noChangeAspect="1"/>
          </p:cNvPicPr>
          <p:nvPr/>
        </p:nvPicPr>
        <p:blipFill rotWithShape="1">
          <a:blip r:embed="rId4"/>
          <a:srcRect l="6048" t="23226" r="39140" b="17522"/>
          <a:stretch/>
        </p:blipFill>
        <p:spPr>
          <a:xfrm>
            <a:off x="6571484" y="711810"/>
            <a:ext cx="5323855" cy="3237268"/>
          </a:xfrm>
          <a:prstGeom prst="rect">
            <a:avLst/>
          </a:prstGeom>
        </p:spPr>
      </p:pic>
      <p:sp>
        <p:nvSpPr>
          <p:cNvPr id="18" name="TextBox 17">
            <a:extLst>
              <a:ext uri="{FF2B5EF4-FFF2-40B4-BE49-F238E27FC236}">
                <a16:creationId xmlns:a16="http://schemas.microsoft.com/office/drawing/2014/main" id="{D27D798F-6D4F-C92A-EE6A-617A9D25C835}"/>
              </a:ext>
            </a:extLst>
          </p:cNvPr>
          <p:cNvSpPr txBox="1"/>
          <p:nvPr/>
        </p:nvSpPr>
        <p:spPr>
          <a:xfrm>
            <a:off x="8178746" y="4197977"/>
            <a:ext cx="3716593" cy="1200329"/>
          </a:xfrm>
          <a:prstGeom prst="rect">
            <a:avLst/>
          </a:prstGeom>
          <a:noFill/>
        </p:spPr>
        <p:txBody>
          <a:bodyPr wrap="square" rtlCol="0">
            <a:spAutoFit/>
          </a:bodyPr>
          <a:lstStyle/>
          <a:p>
            <a:r>
              <a:rPr lang="en-US" dirty="0"/>
              <a:t>In this result the percentage wins between Alpha and Alexa were almost exactly even giving no advantage to going first. </a:t>
            </a:r>
          </a:p>
        </p:txBody>
      </p:sp>
    </p:spTree>
    <p:extLst>
      <p:ext uri="{BB962C8B-B14F-4D97-AF65-F5344CB8AC3E}">
        <p14:creationId xmlns:p14="http://schemas.microsoft.com/office/powerpoint/2010/main" val="1587012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3F59E5-C853-D3B7-70FC-EA99928FA398}"/>
              </a:ext>
            </a:extLst>
          </p:cNvPr>
          <p:cNvPicPr>
            <a:picLocks noChangeAspect="1"/>
          </p:cNvPicPr>
          <p:nvPr/>
        </p:nvPicPr>
        <p:blipFill rotWithShape="1">
          <a:blip r:embed="rId2"/>
          <a:srcRect l="4307" t="26523" r="47194" b="24363"/>
          <a:stretch/>
        </p:blipFill>
        <p:spPr>
          <a:xfrm>
            <a:off x="7049196" y="803658"/>
            <a:ext cx="4621162" cy="2723795"/>
          </a:xfrm>
          <a:prstGeom prst="rect">
            <a:avLst/>
          </a:prstGeom>
        </p:spPr>
      </p:pic>
      <p:pic>
        <p:nvPicPr>
          <p:cNvPr id="8" name="Picture 7">
            <a:extLst>
              <a:ext uri="{FF2B5EF4-FFF2-40B4-BE49-F238E27FC236}">
                <a16:creationId xmlns:a16="http://schemas.microsoft.com/office/drawing/2014/main" id="{C1EA8119-8D4E-788E-E683-1FFBC26C3174}"/>
              </a:ext>
            </a:extLst>
          </p:cNvPr>
          <p:cNvPicPr>
            <a:picLocks noChangeAspect="1"/>
          </p:cNvPicPr>
          <p:nvPr/>
        </p:nvPicPr>
        <p:blipFill rotWithShape="1">
          <a:blip r:embed="rId3"/>
          <a:srcRect l="6210" t="24358" r="39463" b="15555"/>
          <a:stretch/>
        </p:blipFill>
        <p:spPr>
          <a:xfrm>
            <a:off x="7049196" y="3714959"/>
            <a:ext cx="4651190" cy="2893647"/>
          </a:xfrm>
          <a:prstGeom prst="rect">
            <a:avLst/>
          </a:prstGeom>
        </p:spPr>
      </p:pic>
      <p:sp>
        <p:nvSpPr>
          <p:cNvPr id="9" name="TextBox 8">
            <a:extLst>
              <a:ext uri="{FF2B5EF4-FFF2-40B4-BE49-F238E27FC236}">
                <a16:creationId xmlns:a16="http://schemas.microsoft.com/office/drawing/2014/main" id="{8317986C-A2D3-BB80-FA86-778583294CB8}"/>
              </a:ext>
            </a:extLst>
          </p:cNvPr>
          <p:cNvSpPr txBox="1"/>
          <p:nvPr/>
        </p:nvSpPr>
        <p:spPr>
          <a:xfrm>
            <a:off x="161489" y="311700"/>
            <a:ext cx="5629711" cy="400110"/>
          </a:xfrm>
          <a:prstGeom prst="rect">
            <a:avLst/>
          </a:prstGeom>
          <a:noFill/>
        </p:spPr>
        <p:txBody>
          <a:bodyPr wrap="square" rtlCol="0">
            <a:spAutoFit/>
          </a:bodyPr>
          <a:lstStyle/>
          <a:p>
            <a:r>
              <a:rPr lang="en-US" sz="2000" dirty="0"/>
              <a:t>Question Answered/Code Used/Charts &amp; Graphs</a:t>
            </a:r>
          </a:p>
        </p:txBody>
      </p:sp>
      <p:sp>
        <p:nvSpPr>
          <p:cNvPr id="10" name="Text Placeholder 3">
            <a:extLst>
              <a:ext uri="{FF2B5EF4-FFF2-40B4-BE49-F238E27FC236}">
                <a16:creationId xmlns:a16="http://schemas.microsoft.com/office/drawing/2014/main" id="{97C7515A-EEA9-BD0A-9130-7C27E0D13B1A}"/>
              </a:ext>
            </a:extLst>
          </p:cNvPr>
          <p:cNvSpPr>
            <a:spLocks noGrp="1"/>
          </p:cNvSpPr>
          <p:nvPr>
            <p:ph type="body" sz="half" idx="2"/>
          </p:nvPr>
        </p:nvSpPr>
        <p:spPr>
          <a:xfrm>
            <a:off x="421672" y="711810"/>
            <a:ext cx="5934511" cy="2069690"/>
          </a:xfrm>
        </p:spPr>
        <p:txBody>
          <a:bodyPr>
            <a:normAutofit fontScale="92500"/>
          </a:bodyPr>
          <a:lstStyle/>
          <a:p>
            <a:r>
              <a:rPr lang="en-US" dirty="0"/>
              <a:t>The next question was to find out what round the game ends on average. </a:t>
            </a:r>
          </a:p>
          <a:p>
            <a:r>
              <a:rPr lang="en-US" dirty="0"/>
              <a:t>Simply needed to find the mean of the round column, find the percent and plot it using the </a:t>
            </a:r>
            <a:r>
              <a:rPr lang="en-US" dirty="0" err="1"/>
              <a:t>goem_line</a:t>
            </a:r>
            <a:r>
              <a:rPr lang="en-US" dirty="0"/>
              <a:t> function in ggplot2 and matplotlib</a:t>
            </a:r>
          </a:p>
          <a:p>
            <a:r>
              <a:rPr lang="en-US" dirty="0"/>
              <a:t>In pandas, I found the count of how many games ended in what round. I turned that into a continuous line graph using the </a:t>
            </a:r>
            <a:r>
              <a:rPr lang="en-US" dirty="0" err="1"/>
              <a:t>plt.plot</a:t>
            </a:r>
            <a:r>
              <a:rPr lang="en-US" dirty="0"/>
              <a:t>() function in matplotlib. </a:t>
            </a:r>
          </a:p>
          <a:p>
            <a:endParaRPr lang="en-US" dirty="0"/>
          </a:p>
        </p:txBody>
      </p:sp>
      <p:sp>
        <p:nvSpPr>
          <p:cNvPr id="11" name="TextBox 10">
            <a:extLst>
              <a:ext uri="{FF2B5EF4-FFF2-40B4-BE49-F238E27FC236}">
                <a16:creationId xmlns:a16="http://schemas.microsoft.com/office/drawing/2014/main" id="{24063A25-A941-CDF3-448F-BF65E0821772}"/>
              </a:ext>
            </a:extLst>
          </p:cNvPr>
          <p:cNvSpPr txBox="1"/>
          <p:nvPr/>
        </p:nvSpPr>
        <p:spPr>
          <a:xfrm>
            <a:off x="8632722" y="95250"/>
            <a:ext cx="3067664" cy="369332"/>
          </a:xfrm>
          <a:prstGeom prst="rect">
            <a:avLst/>
          </a:prstGeom>
          <a:noFill/>
        </p:spPr>
        <p:txBody>
          <a:bodyPr wrap="square" rtlCol="0">
            <a:spAutoFit/>
          </a:bodyPr>
          <a:lstStyle/>
          <a:p>
            <a:r>
              <a:rPr lang="en-US" dirty="0"/>
              <a:t>R Code Used </a:t>
            </a:r>
          </a:p>
        </p:txBody>
      </p:sp>
      <p:sp>
        <p:nvSpPr>
          <p:cNvPr id="14" name="TextBox 13">
            <a:extLst>
              <a:ext uri="{FF2B5EF4-FFF2-40B4-BE49-F238E27FC236}">
                <a16:creationId xmlns:a16="http://schemas.microsoft.com/office/drawing/2014/main" id="{EEDA78AB-7056-B176-5B2E-409889F7F9BE}"/>
              </a:ext>
            </a:extLst>
          </p:cNvPr>
          <p:cNvSpPr txBox="1"/>
          <p:nvPr/>
        </p:nvSpPr>
        <p:spPr>
          <a:xfrm>
            <a:off x="891904" y="2646404"/>
            <a:ext cx="3254477" cy="369332"/>
          </a:xfrm>
          <a:prstGeom prst="rect">
            <a:avLst/>
          </a:prstGeom>
          <a:noFill/>
        </p:spPr>
        <p:txBody>
          <a:bodyPr wrap="square" rtlCol="0">
            <a:spAutoFit/>
          </a:bodyPr>
          <a:lstStyle/>
          <a:p>
            <a:r>
              <a:rPr lang="en-US" dirty="0"/>
              <a:t>Python Pandas Code Used</a:t>
            </a:r>
          </a:p>
        </p:txBody>
      </p:sp>
      <p:pic>
        <p:nvPicPr>
          <p:cNvPr id="16" name="Picture 15">
            <a:extLst>
              <a:ext uri="{FF2B5EF4-FFF2-40B4-BE49-F238E27FC236}">
                <a16:creationId xmlns:a16="http://schemas.microsoft.com/office/drawing/2014/main" id="{9DA04379-76E4-E794-C913-63BBBB9798C6}"/>
              </a:ext>
            </a:extLst>
          </p:cNvPr>
          <p:cNvPicPr>
            <a:picLocks noChangeAspect="1"/>
          </p:cNvPicPr>
          <p:nvPr/>
        </p:nvPicPr>
        <p:blipFill rotWithShape="1">
          <a:blip r:embed="rId4"/>
          <a:srcRect l="24844" t="37917" r="36641" b="10694"/>
          <a:stretch/>
        </p:blipFill>
        <p:spPr>
          <a:xfrm>
            <a:off x="323818" y="3200400"/>
            <a:ext cx="5276882" cy="3408206"/>
          </a:xfrm>
          <a:prstGeom prst="rect">
            <a:avLst/>
          </a:prstGeom>
        </p:spPr>
      </p:pic>
    </p:spTree>
    <p:extLst>
      <p:ext uri="{BB962C8B-B14F-4D97-AF65-F5344CB8AC3E}">
        <p14:creationId xmlns:p14="http://schemas.microsoft.com/office/powerpoint/2010/main" val="11874307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17199</TotalTime>
  <Words>1507</Words>
  <Application>Microsoft Office PowerPoint</Application>
  <PresentationFormat>Widescreen</PresentationFormat>
  <Paragraphs>97</Paragraphs>
  <Slides>16</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Tw Cen MT</vt:lpstr>
      <vt:lpstr>Circuit</vt:lpstr>
      <vt:lpstr>Game Simulation data analysis</vt:lpstr>
      <vt:lpstr>agenda</vt:lpstr>
      <vt:lpstr>Introduction </vt:lpstr>
      <vt:lpstr>Hypothesis</vt:lpstr>
      <vt:lpstr>Game rules </vt:lpstr>
      <vt:lpstr>Game rules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Bluff for Booty data analysis</dc:title>
  <dc:creator>Emmanuel Duarte</dc:creator>
  <cp:lastModifiedBy>Emmanuel Duarte</cp:lastModifiedBy>
  <cp:revision>1</cp:revision>
  <dcterms:created xsi:type="dcterms:W3CDTF">2023-01-19T20:38:56Z</dcterms:created>
  <dcterms:modified xsi:type="dcterms:W3CDTF">2023-01-31T19:29:39Z</dcterms:modified>
</cp:coreProperties>
</file>